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57" r:id="rId6"/>
    <p:sldId id="267" r:id="rId7"/>
    <p:sldId id="268" r:id="rId8"/>
    <p:sldId id="269" r:id="rId9"/>
    <p:sldId id="270" r:id="rId10"/>
    <p:sldId id="271" r:id="rId11"/>
    <p:sldId id="272" r:id="rId12"/>
    <p:sldId id="273" r:id="rId13"/>
    <p:sldId id="274" r:id="rId14"/>
    <p:sldId id="275"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dirty="0"/>
              <a:t>Monthly mean ride length of all customers</a:t>
            </a:r>
          </a:p>
        </c:rich>
      </c:tx>
      <c:layout>
        <c:manualLayout>
          <c:xMode val="edge"/>
          <c:yMode val="edge"/>
          <c:x val="0.21842598684210526"/>
          <c:y val="1.52256329529056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Analysis!$B$1</c:f>
              <c:strCache>
                <c:ptCount val="1"/>
                <c:pt idx="0">
                  <c:v>mean_ride_length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Analysis!$A$2:$A$13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Analysis!$B$2:$B$13</c:f>
              <c:numCache>
                <c:formatCode>h:mm:ss;@</c:formatCode>
                <c:ptCount val="12"/>
                <c:pt idx="0">
                  <c:v>8.8948114419706813E-3</c:v>
                </c:pt>
                <c:pt idx="1">
                  <c:v>8.8599046979228185E-3</c:v>
                </c:pt>
                <c:pt idx="2">
                  <c:v>1.1018496514549078E-2</c:v>
                </c:pt>
                <c:pt idx="3">
                  <c:v>1.0800124489640498E-2</c:v>
                </c:pt>
                <c:pt idx="4">
                  <c:v>1.3001136780922554E-2</c:v>
                </c:pt>
                <c:pt idx="5">
                  <c:v>1.2906705108148633E-2</c:v>
                </c:pt>
                <c:pt idx="6">
                  <c:v>1.2796450217595866E-2</c:v>
                </c:pt>
                <c:pt idx="7">
                  <c:v>1.193566917742037E-2</c:v>
                </c:pt>
                <c:pt idx="8">
                  <c:v>1.110803365136292E-2</c:v>
                </c:pt>
                <c:pt idx="9">
                  <c:v>9.9484478647972573E-3</c:v>
                </c:pt>
                <c:pt idx="10">
                  <c:v>8.6121520672588006E-3</c:v>
                </c:pt>
                <c:pt idx="11">
                  <c:v>7.8139342974787827E-3</c:v>
                </c:pt>
              </c:numCache>
            </c:numRef>
          </c:val>
          <c:smooth val="0"/>
          <c:extLst>
            <c:ext xmlns:c16="http://schemas.microsoft.com/office/drawing/2014/chart" uri="{C3380CC4-5D6E-409C-BE32-E72D297353CC}">
              <c16:uniqueId val="{00000000-6A70-4E10-BF24-1386E0114F6F}"/>
            </c:ext>
          </c:extLst>
        </c:ser>
        <c:dLbls>
          <c:showLegendKey val="0"/>
          <c:showVal val="0"/>
          <c:showCatName val="0"/>
          <c:showSerName val="0"/>
          <c:showPercent val="0"/>
          <c:showBubbleSize val="0"/>
        </c:dLbls>
        <c:marker val="1"/>
        <c:smooth val="0"/>
        <c:axId val="335053760"/>
        <c:axId val="335032128"/>
      </c:lineChart>
      <c:catAx>
        <c:axId val="33505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032128"/>
        <c:crosses val="autoZero"/>
        <c:auto val="1"/>
        <c:lblAlgn val="ctr"/>
        <c:lblOffset val="100"/>
        <c:noMultiLvlLbl val="0"/>
      </c:catAx>
      <c:valAx>
        <c:axId val="3350321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05376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[2022-divvy-data-aggregated.xlsx]Analysis!PivotTable42</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August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Analysis!$B$78:$B$79</c:f>
              <c:strCache>
                <c:ptCount val="1"/>
                <c:pt idx="0">
                  <c:v>1</c:v>
                </c:pt>
              </c:strCache>
            </c:strRef>
          </c:tx>
          <c:spPr>
            <a:solidFill>
              <a:schemeClr val="accent1"/>
            </a:solidFill>
            <a:ln>
              <a:noFill/>
            </a:ln>
            <a:effectLst/>
          </c:spPr>
          <c:invertIfNegative val="0"/>
          <c:cat>
            <c:strRef>
              <c:f>Analysis!$A$80:$A$82</c:f>
              <c:strCache>
                <c:ptCount val="2"/>
                <c:pt idx="0">
                  <c:v>casual</c:v>
                </c:pt>
                <c:pt idx="1">
                  <c:v>member</c:v>
                </c:pt>
              </c:strCache>
            </c:strRef>
          </c:cat>
          <c:val>
            <c:numRef>
              <c:f>Analysis!$B$80:$B$82</c:f>
              <c:numCache>
                <c:formatCode>h:mm:ss;@</c:formatCode>
                <c:ptCount val="2"/>
                <c:pt idx="0">
                  <c:v>1.7142685735118911E-2</c:v>
                </c:pt>
                <c:pt idx="1">
                  <c:v>9.7694752138341584E-3</c:v>
                </c:pt>
              </c:numCache>
            </c:numRef>
          </c:val>
          <c:extLst>
            <c:ext xmlns:c16="http://schemas.microsoft.com/office/drawing/2014/chart" uri="{C3380CC4-5D6E-409C-BE32-E72D297353CC}">
              <c16:uniqueId val="{00000000-709A-4808-B2B4-B30485A70AA7}"/>
            </c:ext>
          </c:extLst>
        </c:ser>
        <c:ser>
          <c:idx val="1"/>
          <c:order val="1"/>
          <c:tx>
            <c:strRef>
              <c:f>Analysis!$C$78:$C$79</c:f>
              <c:strCache>
                <c:ptCount val="1"/>
                <c:pt idx="0">
                  <c:v>2</c:v>
                </c:pt>
              </c:strCache>
            </c:strRef>
          </c:tx>
          <c:spPr>
            <a:solidFill>
              <a:schemeClr val="accent2"/>
            </a:solidFill>
            <a:ln>
              <a:noFill/>
            </a:ln>
            <a:effectLst/>
          </c:spPr>
          <c:invertIfNegative val="0"/>
          <c:cat>
            <c:strRef>
              <c:f>Analysis!$A$80:$A$82</c:f>
              <c:strCache>
                <c:ptCount val="2"/>
                <c:pt idx="0">
                  <c:v>casual</c:v>
                </c:pt>
                <c:pt idx="1">
                  <c:v>member</c:v>
                </c:pt>
              </c:strCache>
            </c:strRef>
          </c:cat>
          <c:val>
            <c:numRef>
              <c:f>Analysis!$C$80:$C$82</c:f>
              <c:numCache>
                <c:formatCode>h:mm:ss;@</c:formatCode>
                <c:ptCount val="2"/>
                <c:pt idx="0">
                  <c:v>1.4610497339009553E-2</c:v>
                </c:pt>
                <c:pt idx="1">
                  <c:v>8.5506640611827372E-3</c:v>
                </c:pt>
              </c:numCache>
            </c:numRef>
          </c:val>
          <c:extLst>
            <c:ext xmlns:c16="http://schemas.microsoft.com/office/drawing/2014/chart" uri="{C3380CC4-5D6E-409C-BE32-E72D297353CC}">
              <c16:uniqueId val="{00000001-709A-4808-B2B4-B30485A70AA7}"/>
            </c:ext>
          </c:extLst>
        </c:ser>
        <c:ser>
          <c:idx val="2"/>
          <c:order val="2"/>
          <c:tx>
            <c:strRef>
              <c:f>Analysis!$D$78:$D$79</c:f>
              <c:strCache>
                <c:ptCount val="1"/>
                <c:pt idx="0">
                  <c:v>3</c:v>
                </c:pt>
              </c:strCache>
            </c:strRef>
          </c:tx>
          <c:spPr>
            <a:solidFill>
              <a:schemeClr val="accent3"/>
            </a:solidFill>
            <a:ln>
              <a:noFill/>
            </a:ln>
            <a:effectLst/>
          </c:spPr>
          <c:invertIfNegative val="0"/>
          <c:cat>
            <c:strRef>
              <c:f>Analysis!$A$80:$A$82</c:f>
              <c:strCache>
                <c:ptCount val="2"/>
                <c:pt idx="0">
                  <c:v>casual</c:v>
                </c:pt>
                <c:pt idx="1">
                  <c:v>member</c:v>
                </c:pt>
              </c:strCache>
            </c:strRef>
          </c:cat>
          <c:val>
            <c:numRef>
              <c:f>Analysis!$D$80:$D$82</c:f>
              <c:numCache>
                <c:formatCode>h:mm:ss;@</c:formatCode>
                <c:ptCount val="2"/>
                <c:pt idx="0">
                  <c:v>1.4656877654606737E-2</c:v>
                </c:pt>
                <c:pt idx="1">
                  <c:v>8.8742392774691561E-3</c:v>
                </c:pt>
              </c:numCache>
            </c:numRef>
          </c:val>
          <c:extLst>
            <c:ext xmlns:c16="http://schemas.microsoft.com/office/drawing/2014/chart" uri="{C3380CC4-5D6E-409C-BE32-E72D297353CC}">
              <c16:uniqueId val="{00000002-709A-4808-B2B4-B30485A70AA7}"/>
            </c:ext>
          </c:extLst>
        </c:ser>
        <c:ser>
          <c:idx val="3"/>
          <c:order val="3"/>
          <c:tx>
            <c:strRef>
              <c:f>Analysis!$E$78:$E$79</c:f>
              <c:strCache>
                <c:ptCount val="1"/>
                <c:pt idx="0">
                  <c:v>4</c:v>
                </c:pt>
              </c:strCache>
            </c:strRef>
          </c:tx>
          <c:spPr>
            <a:solidFill>
              <a:schemeClr val="accent4"/>
            </a:solidFill>
            <a:ln>
              <a:noFill/>
            </a:ln>
            <a:effectLst/>
          </c:spPr>
          <c:invertIfNegative val="0"/>
          <c:cat>
            <c:strRef>
              <c:f>Analysis!$A$80:$A$82</c:f>
              <c:strCache>
                <c:ptCount val="2"/>
                <c:pt idx="0">
                  <c:v>casual</c:v>
                </c:pt>
                <c:pt idx="1">
                  <c:v>member</c:v>
                </c:pt>
              </c:strCache>
            </c:strRef>
          </c:cat>
          <c:val>
            <c:numRef>
              <c:f>Analysis!$E$80:$E$82</c:f>
              <c:numCache>
                <c:formatCode>h:mm:ss;@</c:formatCode>
                <c:ptCount val="2"/>
                <c:pt idx="0">
                  <c:v>1.3554385379980896E-2</c:v>
                </c:pt>
                <c:pt idx="1">
                  <c:v>8.8685511729491191E-3</c:v>
                </c:pt>
              </c:numCache>
            </c:numRef>
          </c:val>
          <c:extLst>
            <c:ext xmlns:c16="http://schemas.microsoft.com/office/drawing/2014/chart" uri="{C3380CC4-5D6E-409C-BE32-E72D297353CC}">
              <c16:uniqueId val="{00000003-709A-4808-B2B4-B30485A70AA7}"/>
            </c:ext>
          </c:extLst>
        </c:ser>
        <c:ser>
          <c:idx val="4"/>
          <c:order val="4"/>
          <c:tx>
            <c:strRef>
              <c:f>Analysis!$F$78:$F$79</c:f>
              <c:strCache>
                <c:ptCount val="1"/>
                <c:pt idx="0">
                  <c:v>5</c:v>
                </c:pt>
              </c:strCache>
            </c:strRef>
          </c:tx>
          <c:spPr>
            <a:solidFill>
              <a:schemeClr val="accent5"/>
            </a:solidFill>
            <a:ln>
              <a:noFill/>
            </a:ln>
            <a:effectLst/>
          </c:spPr>
          <c:invertIfNegative val="0"/>
          <c:cat>
            <c:strRef>
              <c:f>Analysis!$A$80:$A$82</c:f>
              <c:strCache>
                <c:ptCount val="2"/>
                <c:pt idx="0">
                  <c:v>casual</c:v>
                </c:pt>
                <c:pt idx="1">
                  <c:v>member</c:v>
                </c:pt>
              </c:strCache>
            </c:strRef>
          </c:cat>
          <c:val>
            <c:numRef>
              <c:f>Analysis!$F$80:$F$82</c:f>
              <c:numCache>
                <c:formatCode>h:mm:ss;@</c:formatCode>
                <c:ptCount val="2"/>
                <c:pt idx="0">
                  <c:v>1.4106875345984151E-2</c:v>
                </c:pt>
                <c:pt idx="1">
                  <c:v>8.8660881098804618E-3</c:v>
                </c:pt>
              </c:numCache>
            </c:numRef>
          </c:val>
          <c:extLst>
            <c:ext xmlns:c16="http://schemas.microsoft.com/office/drawing/2014/chart" uri="{C3380CC4-5D6E-409C-BE32-E72D297353CC}">
              <c16:uniqueId val="{00000004-709A-4808-B2B4-B30485A70AA7}"/>
            </c:ext>
          </c:extLst>
        </c:ser>
        <c:ser>
          <c:idx val="5"/>
          <c:order val="5"/>
          <c:tx>
            <c:strRef>
              <c:f>Analysis!$G$78:$G$79</c:f>
              <c:strCache>
                <c:ptCount val="1"/>
                <c:pt idx="0">
                  <c:v>6</c:v>
                </c:pt>
              </c:strCache>
            </c:strRef>
          </c:tx>
          <c:spPr>
            <a:solidFill>
              <a:schemeClr val="accent6"/>
            </a:solidFill>
            <a:ln>
              <a:noFill/>
            </a:ln>
            <a:effectLst/>
          </c:spPr>
          <c:invertIfNegative val="0"/>
          <c:cat>
            <c:strRef>
              <c:f>Analysis!$A$80:$A$82</c:f>
              <c:strCache>
                <c:ptCount val="2"/>
                <c:pt idx="0">
                  <c:v>casual</c:v>
                </c:pt>
                <c:pt idx="1">
                  <c:v>member</c:v>
                </c:pt>
              </c:strCache>
            </c:strRef>
          </c:cat>
          <c:val>
            <c:numRef>
              <c:f>Analysis!$G$80:$G$82</c:f>
              <c:numCache>
                <c:formatCode>h:mm:ss;@</c:formatCode>
                <c:ptCount val="2"/>
                <c:pt idx="0">
                  <c:v>1.5589952951474756E-2</c:v>
                </c:pt>
                <c:pt idx="1">
                  <c:v>9.2110212993089073E-3</c:v>
                </c:pt>
              </c:numCache>
            </c:numRef>
          </c:val>
          <c:extLst>
            <c:ext xmlns:c16="http://schemas.microsoft.com/office/drawing/2014/chart" uri="{C3380CC4-5D6E-409C-BE32-E72D297353CC}">
              <c16:uniqueId val="{00000005-709A-4808-B2B4-B30485A70AA7}"/>
            </c:ext>
          </c:extLst>
        </c:ser>
        <c:ser>
          <c:idx val="6"/>
          <c:order val="6"/>
          <c:tx>
            <c:strRef>
              <c:f>Analysis!$H$78:$H$79</c:f>
              <c:strCache>
                <c:ptCount val="1"/>
                <c:pt idx="0">
                  <c:v>7</c:v>
                </c:pt>
              </c:strCache>
            </c:strRef>
          </c:tx>
          <c:spPr>
            <a:solidFill>
              <a:schemeClr val="accent1">
                <a:lumMod val="60000"/>
              </a:schemeClr>
            </a:solidFill>
            <a:ln>
              <a:noFill/>
            </a:ln>
            <a:effectLst/>
          </c:spPr>
          <c:invertIfNegative val="0"/>
          <c:cat>
            <c:strRef>
              <c:f>Analysis!$A$80:$A$82</c:f>
              <c:strCache>
                <c:ptCount val="2"/>
                <c:pt idx="0">
                  <c:v>casual</c:v>
                </c:pt>
                <c:pt idx="1">
                  <c:v>member</c:v>
                </c:pt>
              </c:strCache>
            </c:strRef>
          </c:cat>
          <c:val>
            <c:numRef>
              <c:f>Analysis!$H$80:$H$82</c:f>
              <c:numCache>
                <c:formatCode>h:mm:ss;@</c:formatCode>
                <c:ptCount val="2"/>
                <c:pt idx="0">
                  <c:v>1.6909703336623259E-2</c:v>
                </c:pt>
                <c:pt idx="1">
                  <c:v>9.9076358504182459E-3</c:v>
                </c:pt>
              </c:numCache>
            </c:numRef>
          </c:val>
          <c:extLst>
            <c:ext xmlns:c16="http://schemas.microsoft.com/office/drawing/2014/chart" uri="{C3380CC4-5D6E-409C-BE32-E72D297353CC}">
              <c16:uniqueId val="{00000006-709A-4808-B2B4-B30485A70AA7}"/>
            </c:ext>
          </c:extLst>
        </c:ser>
        <c:dLbls>
          <c:showLegendKey val="0"/>
          <c:showVal val="0"/>
          <c:showCatName val="0"/>
          <c:showSerName val="0"/>
          <c:showPercent val="0"/>
          <c:showBubbleSize val="0"/>
        </c:dLbls>
        <c:gapWidth val="219"/>
        <c:overlap val="-27"/>
        <c:axId val="1919822240"/>
        <c:axId val="1919823904"/>
      </c:barChart>
      <c:catAx>
        <c:axId val="191982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3904"/>
        <c:crosses val="autoZero"/>
        <c:auto val="1"/>
        <c:lblAlgn val="ctr"/>
        <c:lblOffset val="100"/>
        <c:noMultiLvlLbl val="0"/>
      </c:catAx>
      <c:valAx>
        <c:axId val="191982390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2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[2022-divvy-data-aggregated.xlsx]Analysis!PivotTable43</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September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Analysis!$B$83:$B$84</c:f>
              <c:strCache>
                <c:ptCount val="1"/>
                <c:pt idx="0">
                  <c:v>1</c:v>
                </c:pt>
              </c:strCache>
            </c:strRef>
          </c:tx>
          <c:spPr>
            <a:solidFill>
              <a:schemeClr val="accent1"/>
            </a:solidFill>
            <a:ln>
              <a:noFill/>
            </a:ln>
            <a:effectLst/>
          </c:spPr>
          <c:invertIfNegative val="0"/>
          <c:cat>
            <c:strRef>
              <c:f>Analysis!$A$85:$A$87</c:f>
              <c:strCache>
                <c:ptCount val="2"/>
                <c:pt idx="0">
                  <c:v>casual</c:v>
                </c:pt>
                <c:pt idx="1">
                  <c:v>member</c:v>
                </c:pt>
              </c:strCache>
            </c:strRef>
          </c:cat>
          <c:val>
            <c:numRef>
              <c:f>Analysis!$B$85:$B$87</c:f>
              <c:numCache>
                <c:formatCode>h:mm:ss;@</c:formatCode>
                <c:ptCount val="2"/>
                <c:pt idx="0">
                  <c:v>1.6014094996414235E-2</c:v>
                </c:pt>
                <c:pt idx="1">
                  <c:v>9.5966820555864179E-3</c:v>
                </c:pt>
              </c:numCache>
            </c:numRef>
          </c:val>
          <c:extLst>
            <c:ext xmlns:c16="http://schemas.microsoft.com/office/drawing/2014/chart" uri="{C3380CC4-5D6E-409C-BE32-E72D297353CC}">
              <c16:uniqueId val="{00000000-F8F0-497A-B9DD-4DC837F9C345}"/>
            </c:ext>
          </c:extLst>
        </c:ser>
        <c:ser>
          <c:idx val="1"/>
          <c:order val="1"/>
          <c:tx>
            <c:strRef>
              <c:f>Analysis!$C$83:$C$84</c:f>
              <c:strCache>
                <c:ptCount val="1"/>
                <c:pt idx="0">
                  <c:v>2</c:v>
                </c:pt>
              </c:strCache>
            </c:strRef>
          </c:tx>
          <c:spPr>
            <a:solidFill>
              <a:schemeClr val="accent2"/>
            </a:solidFill>
            <a:ln>
              <a:noFill/>
            </a:ln>
            <a:effectLst/>
          </c:spPr>
          <c:invertIfNegative val="0"/>
          <c:cat>
            <c:strRef>
              <c:f>Analysis!$A$85:$A$87</c:f>
              <c:strCache>
                <c:ptCount val="2"/>
                <c:pt idx="0">
                  <c:v>casual</c:v>
                </c:pt>
                <c:pt idx="1">
                  <c:v>member</c:v>
                </c:pt>
              </c:strCache>
            </c:strRef>
          </c:cat>
          <c:val>
            <c:numRef>
              <c:f>Analysis!$C$85:$C$87</c:f>
              <c:numCache>
                <c:formatCode>h:mm:ss;@</c:formatCode>
                <c:ptCount val="2"/>
                <c:pt idx="0">
                  <c:v>1.4854585319249384E-2</c:v>
                </c:pt>
                <c:pt idx="1">
                  <c:v>8.54413270446433E-3</c:v>
                </c:pt>
              </c:numCache>
            </c:numRef>
          </c:val>
          <c:extLst>
            <c:ext xmlns:c16="http://schemas.microsoft.com/office/drawing/2014/chart" uri="{C3380CC4-5D6E-409C-BE32-E72D297353CC}">
              <c16:uniqueId val="{00000001-F8F0-497A-B9DD-4DC837F9C345}"/>
            </c:ext>
          </c:extLst>
        </c:ser>
        <c:ser>
          <c:idx val="2"/>
          <c:order val="2"/>
          <c:tx>
            <c:strRef>
              <c:f>Analysis!$D$83:$D$84</c:f>
              <c:strCache>
                <c:ptCount val="1"/>
                <c:pt idx="0">
                  <c:v>3</c:v>
                </c:pt>
              </c:strCache>
            </c:strRef>
          </c:tx>
          <c:spPr>
            <a:solidFill>
              <a:schemeClr val="accent3"/>
            </a:solidFill>
            <a:ln>
              <a:noFill/>
            </a:ln>
            <a:effectLst/>
          </c:spPr>
          <c:invertIfNegative val="0"/>
          <c:cat>
            <c:strRef>
              <c:f>Analysis!$A$85:$A$87</c:f>
              <c:strCache>
                <c:ptCount val="2"/>
                <c:pt idx="0">
                  <c:v>casual</c:v>
                </c:pt>
                <c:pt idx="1">
                  <c:v>member</c:v>
                </c:pt>
              </c:strCache>
            </c:strRef>
          </c:cat>
          <c:val>
            <c:numRef>
              <c:f>Analysis!$D$85:$D$87</c:f>
              <c:numCache>
                <c:formatCode>h:mm:ss;@</c:formatCode>
                <c:ptCount val="2"/>
                <c:pt idx="0">
                  <c:v>1.226903490389572E-2</c:v>
                </c:pt>
                <c:pt idx="1">
                  <c:v>8.2646596414941691E-3</c:v>
                </c:pt>
              </c:numCache>
            </c:numRef>
          </c:val>
          <c:extLst>
            <c:ext xmlns:c16="http://schemas.microsoft.com/office/drawing/2014/chart" uri="{C3380CC4-5D6E-409C-BE32-E72D297353CC}">
              <c16:uniqueId val="{00000002-F8F0-497A-B9DD-4DC837F9C345}"/>
            </c:ext>
          </c:extLst>
        </c:ser>
        <c:ser>
          <c:idx val="3"/>
          <c:order val="3"/>
          <c:tx>
            <c:strRef>
              <c:f>Analysis!$E$83:$E$84</c:f>
              <c:strCache>
                <c:ptCount val="1"/>
                <c:pt idx="0">
                  <c:v>4</c:v>
                </c:pt>
              </c:strCache>
            </c:strRef>
          </c:tx>
          <c:spPr>
            <a:solidFill>
              <a:schemeClr val="accent4"/>
            </a:solidFill>
            <a:ln>
              <a:noFill/>
            </a:ln>
            <a:effectLst/>
          </c:spPr>
          <c:invertIfNegative val="0"/>
          <c:cat>
            <c:strRef>
              <c:f>Analysis!$A$85:$A$87</c:f>
              <c:strCache>
                <c:ptCount val="2"/>
                <c:pt idx="0">
                  <c:v>casual</c:v>
                </c:pt>
                <c:pt idx="1">
                  <c:v>member</c:v>
                </c:pt>
              </c:strCache>
            </c:strRef>
          </c:cat>
          <c:val>
            <c:numRef>
              <c:f>Analysis!$E$85:$E$87</c:f>
              <c:numCache>
                <c:formatCode>h:mm:ss;@</c:formatCode>
                <c:ptCount val="2"/>
                <c:pt idx="0">
                  <c:v>1.2426812221426045E-2</c:v>
                </c:pt>
                <c:pt idx="1">
                  <c:v>8.361684225929214E-3</c:v>
                </c:pt>
              </c:numCache>
            </c:numRef>
          </c:val>
          <c:extLst>
            <c:ext xmlns:c16="http://schemas.microsoft.com/office/drawing/2014/chart" uri="{C3380CC4-5D6E-409C-BE32-E72D297353CC}">
              <c16:uniqueId val="{00000003-F8F0-497A-B9DD-4DC837F9C345}"/>
            </c:ext>
          </c:extLst>
        </c:ser>
        <c:ser>
          <c:idx val="4"/>
          <c:order val="4"/>
          <c:tx>
            <c:strRef>
              <c:f>Analysis!$F$83:$F$84</c:f>
              <c:strCache>
                <c:ptCount val="1"/>
                <c:pt idx="0">
                  <c:v>5</c:v>
                </c:pt>
              </c:strCache>
            </c:strRef>
          </c:tx>
          <c:spPr>
            <a:solidFill>
              <a:schemeClr val="accent5"/>
            </a:solidFill>
            <a:ln>
              <a:noFill/>
            </a:ln>
            <a:effectLst/>
          </c:spPr>
          <c:invertIfNegative val="0"/>
          <c:cat>
            <c:strRef>
              <c:f>Analysis!$A$85:$A$87</c:f>
              <c:strCache>
                <c:ptCount val="2"/>
                <c:pt idx="0">
                  <c:v>casual</c:v>
                </c:pt>
                <c:pt idx="1">
                  <c:v>member</c:v>
                </c:pt>
              </c:strCache>
            </c:strRef>
          </c:cat>
          <c:val>
            <c:numRef>
              <c:f>Analysis!$F$85:$F$87</c:f>
              <c:numCache>
                <c:formatCode>h:mm:ss;@</c:formatCode>
                <c:ptCount val="2"/>
                <c:pt idx="0">
                  <c:v>1.2219361907393679E-2</c:v>
                </c:pt>
                <c:pt idx="1">
                  <c:v>8.4757130318725456E-3</c:v>
                </c:pt>
              </c:numCache>
            </c:numRef>
          </c:val>
          <c:extLst>
            <c:ext xmlns:c16="http://schemas.microsoft.com/office/drawing/2014/chart" uri="{C3380CC4-5D6E-409C-BE32-E72D297353CC}">
              <c16:uniqueId val="{00000004-F8F0-497A-B9DD-4DC837F9C345}"/>
            </c:ext>
          </c:extLst>
        </c:ser>
        <c:ser>
          <c:idx val="5"/>
          <c:order val="5"/>
          <c:tx>
            <c:strRef>
              <c:f>Analysis!$G$83:$G$84</c:f>
              <c:strCache>
                <c:ptCount val="1"/>
                <c:pt idx="0">
                  <c:v>6</c:v>
                </c:pt>
              </c:strCache>
            </c:strRef>
          </c:tx>
          <c:spPr>
            <a:solidFill>
              <a:schemeClr val="accent6"/>
            </a:solidFill>
            <a:ln>
              <a:noFill/>
            </a:ln>
            <a:effectLst/>
          </c:spPr>
          <c:invertIfNegative val="0"/>
          <c:cat>
            <c:strRef>
              <c:f>Analysis!$A$85:$A$87</c:f>
              <c:strCache>
                <c:ptCount val="2"/>
                <c:pt idx="0">
                  <c:v>casual</c:v>
                </c:pt>
                <c:pt idx="1">
                  <c:v>member</c:v>
                </c:pt>
              </c:strCache>
            </c:strRef>
          </c:cat>
          <c:val>
            <c:numRef>
              <c:f>Analysis!$G$85:$G$87</c:f>
              <c:numCache>
                <c:formatCode>h:mm:ss;@</c:formatCode>
                <c:ptCount val="2"/>
                <c:pt idx="0">
                  <c:v>1.383764151222319E-2</c:v>
                </c:pt>
                <c:pt idx="1">
                  <c:v>8.7317003855784531E-3</c:v>
                </c:pt>
              </c:numCache>
            </c:numRef>
          </c:val>
          <c:extLst>
            <c:ext xmlns:c16="http://schemas.microsoft.com/office/drawing/2014/chart" uri="{C3380CC4-5D6E-409C-BE32-E72D297353CC}">
              <c16:uniqueId val="{00000005-F8F0-497A-B9DD-4DC837F9C345}"/>
            </c:ext>
          </c:extLst>
        </c:ser>
        <c:ser>
          <c:idx val="6"/>
          <c:order val="6"/>
          <c:tx>
            <c:strRef>
              <c:f>Analysis!$H$83:$H$84</c:f>
              <c:strCache>
                <c:ptCount val="1"/>
                <c:pt idx="0">
                  <c:v>7</c:v>
                </c:pt>
              </c:strCache>
            </c:strRef>
          </c:tx>
          <c:spPr>
            <a:solidFill>
              <a:schemeClr val="accent1">
                <a:lumMod val="60000"/>
              </a:schemeClr>
            </a:solidFill>
            <a:ln>
              <a:noFill/>
            </a:ln>
            <a:effectLst/>
          </c:spPr>
          <c:invertIfNegative val="0"/>
          <c:cat>
            <c:strRef>
              <c:f>Analysis!$A$85:$A$87</c:f>
              <c:strCache>
                <c:ptCount val="2"/>
                <c:pt idx="0">
                  <c:v>casual</c:v>
                </c:pt>
                <c:pt idx="1">
                  <c:v>member</c:v>
                </c:pt>
              </c:strCache>
            </c:strRef>
          </c:cat>
          <c:val>
            <c:numRef>
              <c:f>Analysis!$H$85:$H$87</c:f>
              <c:numCache>
                <c:formatCode>h:mm:ss;@</c:formatCode>
                <c:ptCount val="2"/>
                <c:pt idx="0">
                  <c:v>1.6832417768205932E-2</c:v>
                </c:pt>
                <c:pt idx="1">
                  <c:v>9.9193107980525691E-3</c:v>
                </c:pt>
              </c:numCache>
            </c:numRef>
          </c:val>
          <c:extLst>
            <c:ext xmlns:c16="http://schemas.microsoft.com/office/drawing/2014/chart" uri="{C3380CC4-5D6E-409C-BE32-E72D297353CC}">
              <c16:uniqueId val="{00000006-F8F0-497A-B9DD-4DC837F9C345}"/>
            </c:ext>
          </c:extLst>
        </c:ser>
        <c:dLbls>
          <c:showLegendKey val="0"/>
          <c:showVal val="0"/>
          <c:showCatName val="0"/>
          <c:showSerName val="0"/>
          <c:showPercent val="0"/>
          <c:showBubbleSize val="0"/>
        </c:dLbls>
        <c:gapWidth val="219"/>
        <c:overlap val="-27"/>
        <c:axId val="567858960"/>
        <c:axId val="567860208"/>
      </c:barChart>
      <c:catAx>
        <c:axId val="56785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860208"/>
        <c:crosses val="autoZero"/>
        <c:auto val="1"/>
        <c:lblAlgn val="ctr"/>
        <c:lblOffset val="100"/>
        <c:noMultiLvlLbl val="0"/>
      </c:catAx>
      <c:valAx>
        <c:axId val="56786020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858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[2022-divvy-data-aggregated.xlsx]Analysis!PivotTable44</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October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Analysis!$B$88:$B$89</c:f>
              <c:strCache>
                <c:ptCount val="1"/>
                <c:pt idx="0">
                  <c:v>1</c:v>
                </c:pt>
              </c:strCache>
            </c:strRef>
          </c:tx>
          <c:spPr>
            <a:solidFill>
              <a:schemeClr val="accent1"/>
            </a:solidFill>
            <a:ln>
              <a:noFill/>
            </a:ln>
            <a:effectLst/>
          </c:spPr>
          <c:invertIfNegative val="0"/>
          <c:cat>
            <c:strRef>
              <c:f>Analysis!$A$90:$A$92</c:f>
              <c:strCache>
                <c:ptCount val="2"/>
                <c:pt idx="0">
                  <c:v>casual</c:v>
                </c:pt>
                <c:pt idx="1">
                  <c:v>member</c:v>
                </c:pt>
              </c:strCache>
            </c:strRef>
          </c:cat>
          <c:val>
            <c:numRef>
              <c:f>Analysis!$B$90:$B$92</c:f>
              <c:numCache>
                <c:formatCode>h:mm:ss;@</c:formatCode>
                <c:ptCount val="2"/>
                <c:pt idx="0">
                  <c:v>1.5643161149780371E-2</c:v>
                </c:pt>
                <c:pt idx="1">
                  <c:v>8.9358672296568527E-3</c:v>
                </c:pt>
              </c:numCache>
            </c:numRef>
          </c:val>
          <c:extLst>
            <c:ext xmlns:c16="http://schemas.microsoft.com/office/drawing/2014/chart" uri="{C3380CC4-5D6E-409C-BE32-E72D297353CC}">
              <c16:uniqueId val="{00000000-FD91-46B8-88CE-DFA84087E7BD}"/>
            </c:ext>
          </c:extLst>
        </c:ser>
        <c:ser>
          <c:idx val="1"/>
          <c:order val="1"/>
          <c:tx>
            <c:strRef>
              <c:f>Analysis!$C$88:$C$89</c:f>
              <c:strCache>
                <c:ptCount val="1"/>
                <c:pt idx="0">
                  <c:v>2</c:v>
                </c:pt>
              </c:strCache>
            </c:strRef>
          </c:tx>
          <c:spPr>
            <a:solidFill>
              <a:schemeClr val="accent2"/>
            </a:solidFill>
            <a:ln>
              <a:noFill/>
            </a:ln>
            <a:effectLst/>
          </c:spPr>
          <c:invertIfNegative val="0"/>
          <c:cat>
            <c:strRef>
              <c:f>Analysis!$A$90:$A$92</c:f>
              <c:strCache>
                <c:ptCount val="2"/>
                <c:pt idx="0">
                  <c:v>casual</c:v>
                </c:pt>
                <c:pt idx="1">
                  <c:v>member</c:v>
                </c:pt>
              </c:strCache>
            </c:strRef>
          </c:cat>
          <c:val>
            <c:numRef>
              <c:f>Analysis!$C$90:$C$92</c:f>
              <c:numCache>
                <c:formatCode>h:mm:ss;@</c:formatCode>
                <c:ptCount val="2"/>
                <c:pt idx="0">
                  <c:v>1.2536438316483198E-2</c:v>
                </c:pt>
                <c:pt idx="1">
                  <c:v>7.6183372030074739E-3</c:v>
                </c:pt>
              </c:numCache>
            </c:numRef>
          </c:val>
          <c:extLst>
            <c:ext xmlns:c16="http://schemas.microsoft.com/office/drawing/2014/chart" uri="{C3380CC4-5D6E-409C-BE32-E72D297353CC}">
              <c16:uniqueId val="{00000001-FD91-46B8-88CE-DFA84087E7BD}"/>
            </c:ext>
          </c:extLst>
        </c:ser>
        <c:ser>
          <c:idx val="2"/>
          <c:order val="2"/>
          <c:tx>
            <c:strRef>
              <c:f>Analysis!$D$88:$D$89</c:f>
              <c:strCache>
                <c:ptCount val="1"/>
                <c:pt idx="0">
                  <c:v>3</c:v>
                </c:pt>
              </c:strCache>
            </c:strRef>
          </c:tx>
          <c:spPr>
            <a:solidFill>
              <a:schemeClr val="accent3"/>
            </a:solidFill>
            <a:ln>
              <a:noFill/>
            </a:ln>
            <a:effectLst/>
          </c:spPr>
          <c:invertIfNegative val="0"/>
          <c:cat>
            <c:strRef>
              <c:f>Analysis!$A$90:$A$92</c:f>
              <c:strCache>
                <c:ptCount val="2"/>
                <c:pt idx="0">
                  <c:v>casual</c:v>
                </c:pt>
                <c:pt idx="1">
                  <c:v>member</c:v>
                </c:pt>
              </c:strCache>
            </c:strRef>
          </c:cat>
          <c:val>
            <c:numRef>
              <c:f>Analysis!$D$90:$D$92</c:f>
              <c:numCache>
                <c:formatCode>h:mm:ss;@</c:formatCode>
                <c:ptCount val="2"/>
                <c:pt idx="0">
                  <c:v>1.0215997267179236E-2</c:v>
                </c:pt>
                <c:pt idx="1">
                  <c:v>7.4127069985348657E-3</c:v>
                </c:pt>
              </c:numCache>
            </c:numRef>
          </c:val>
          <c:extLst>
            <c:ext xmlns:c16="http://schemas.microsoft.com/office/drawing/2014/chart" uri="{C3380CC4-5D6E-409C-BE32-E72D297353CC}">
              <c16:uniqueId val="{00000002-FD91-46B8-88CE-DFA84087E7BD}"/>
            </c:ext>
          </c:extLst>
        </c:ser>
        <c:ser>
          <c:idx val="3"/>
          <c:order val="3"/>
          <c:tx>
            <c:strRef>
              <c:f>Analysis!$E$88:$E$89</c:f>
              <c:strCache>
                <c:ptCount val="1"/>
                <c:pt idx="0">
                  <c:v>4</c:v>
                </c:pt>
              </c:strCache>
            </c:strRef>
          </c:tx>
          <c:spPr>
            <a:solidFill>
              <a:schemeClr val="accent4"/>
            </a:solidFill>
            <a:ln>
              <a:noFill/>
            </a:ln>
            <a:effectLst/>
          </c:spPr>
          <c:invertIfNegative val="0"/>
          <c:cat>
            <c:strRef>
              <c:f>Analysis!$A$90:$A$92</c:f>
              <c:strCache>
                <c:ptCount val="2"/>
                <c:pt idx="0">
                  <c:v>casual</c:v>
                </c:pt>
                <c:pt idx="1">
                  <c:v>member</c:v>
                </c:pt>
              </c:strCache>
            </c:strRef>
          </c:cat>
          <c:val>
            <c:numRef>
              <c:f>Analysis!$E$90:$E$92</c:f>
              <c:numCache>
                <c:formatCode>h:mm:ss;@</c:formatCode>
                <c:ptCount val="2"/>
                <c:pt idx="0">
                  <c:v>1.0338599416198231E-2</c:v>
                </c:pt>
                <c:pt idx="1">
                  <c:v>7.5350623924806352E-3</c:v>
                </c:pt>
              </c:numCache>
            </c:numRef>
          </c:val>
          <c:extLst>
            <c:ext xmlns:c16="http://schemas.microsoft.com/office/drawing/2014/chart" uri="{C3380CC4-5D6E-409C-BE32-E72D297353CC}">
              <c16:uniqueId val="{00000003-FD91-46B8-88CE-DFA84087E7BD}"/>
            </c:ext>
          </c:extLst>
        </c:ser>
        <c:ser>
          <c:idx val="4"/>
          <c:order val="4"/>
          <c:tx>
            <c:strRef>
              <c:f>Analysis!$F$88:$F$89</c:f>
              <c:strCache>
                <c:ptCount val="1"/>
                <c:pt idx="0">
                  <c:v>5</c:v>
                </c:pt>
              </c:strCache>
            </c:strRef>
          </c:tx>
          <c:spPr>
            <a:solidFill>
              <a:schemeClr val="accent5"/>
            </a:solidFill>
            <a:ln>
              <a:noFill/>
            </a:ln>
            <a:effectLst/>
          </c:spPr>
          <c:invertIfNegative val="0"/>
          <c:cat>
            <c:strRef>
              <c:f>Analysis!$A$90:$A$92</c:f>
              <c:strCache>
                <c:ptCount val="2"/>
                <c:pt idx="0">
                  <c:v>casual</c:v>
                </c:pt>
                <c:pt idx="1">
                  <c:v>member</c:v>
                </c:pt>
              </c:strCache>
            </c:strRef>
          </c:cat>
          <c:val>
            <c:numRef>
              <c:f>Analysis!$F$90:$F$92</c:f>
              <c:numCache>
                <c:formatCode>h:mm:ss;@</c:formatCode>
                <c:ptCount val="2"/>
                <c:pt idx="0">
                  <c:v>1.0540120040340937E-2</c:v>
                </c:pt>
                <c:pt idx="1">
                  <c:v>7.4225220132598437E-3</c:v>
                </c:pt>
              </c:numCache>
            </c:numRef>
          </c:val>
          <c:extLst>
            <c:ext xmlns:c16="http://schemas.microsoft.com/office/drawing/2014/chart" uri="{C3380CC4-5D6E-409C-BE32-E72D297353CC}">
              <c16:uniqueId val="{00000004-FD91-46B8-88CE-DFA84087E7BD}"/>
            </c:ext>
          </c:extLst>
        </c:ser>
        <c:ser>
          <c:idx val="5"/>
          <c:order val="5"/>
          <c:tx>
            <c:strRef>
              <c:f>Analysis!$G$88:$G$89</c:f>
              <c:strCache>
                <c:ptCount val="1"/>
                <c:pt idx="0">
                  <c:v>6</c:v>
                </c:pt>
              </c:strCache>
            </c:strRef>
          </c:tx>
          <c:spPr>
            <a:solidFill>
              <a:schemeClr val="accent6"/>
            </a:solidFill>
            <a:ln>
              <a:noFill/>
            </a:ln>
            <a:effectLst/>
          </c:spPr>
          <c:invertIfNegative val="0"/>
          <c:cat>
            <c:strRef>
              <c:f>Analysis!$A$90:$A$92</c:f>
              <c:strCache>
                <c:ptCount val="2"/>
                <c:pt idx="0">
                  <c:v>casual</c:v>
                </c:pt>
                <c:pt idx="1">
                  <c:v>member</c:v>
                </c:pt>
              </c:strCache>
            </c:strRef>
          </c:cat>
          <c:val>
            <c:numRef>
              <c:f>Analysis!$G$90:$G$92</c:f>
              <c:numCache>
                <c:formatCode>h:mm:ss;@</c:formatCode>
                <c:ptCount val="2"/>
                <c:pt idx="0">
                  <c:v>1.2096281825918868E-2</c:v>
                </c:pt>
                <c:pt idx="1">
                  <c:v>7.905351713653877E-3</c:v>
                </c:pt>
              </c:numCache>
            </c:numRef>
          </c:val>
          <c:extLst>
            <c:ext xmlns:c16="http://schemas.microsoft.com/office/drawing/2014/chart" uri="{C3380CC4-5D6E-409C-BE32-E72D297353CC}">
              <c16:uniqueId val="{00000005-FD91-46B8-88CE-DFA84087E7BD}"/>
            </c:ext>
          </c:extLst>
        </c:ser>
        <c:ser>
          <c:idx val="6"/>
          <c:order val="6"/>
          <c:tx>
            <c:strRef>
              <c:f>Analysis!$H$88:$H$89</c:f>
              <c:strCache>
                <c:ptCount val="1"/>
                <c:pt idx="0">
                  <c:v>7</c:v>
                </c:pt>
              </c:strCache>
            </c:strRef>
          </c:tx>
          <c:spPr>
            <a:solidFill>
              <a:schemeClr val="accent1">
                <a:lumMod val="60000"/>
              </a:schemeClr>
            </a:solidFill>
            <a:ln>
              <a:noFill/>
            </a:ln>
            <a:effectLst/>
          </c:spPr>
          <c:invertIfNegative val="0"/>
          <c:cat>
            <c:strRef>
              <c:f>Analysis!$A$90:$A$92</c:f>
              <c:strCache>
                <c:ptCount val="2"/>
                <c:pt idx="0">
                  <c:v>casual</c:v>
                </c:pt>
                <c:pt idx="1">
                  <c:v>member</c:v>
                </c:pt>
              </c:strCache>
            </c:strRef>
          </c:cat>
          <c:val>
            <c:numRef>
              <c:f>Analysis!$H$90:$H$92</c:f>
              <c:numCache>
                <c:formatCode>h:mm:ss;@</c:formatCode>
                <c:ptCount val="2"/>
                <c:pt idx="0">
                  <c:v>1.5091979114804919E-2</c:v>
                </c:pt>
                <c:pt idx="1">
                  <c:v>9.0374651445915746E-3</c:v>
                </c:pt>
              </c:numCache>
            </c:numRef>
          </c:val>
          <c:extLst>
            <c:ext xmlns:c16="http://schemas.microsoft.com/office/drawing/2014/chart" uri="{C3380CC4-5D6E-409C-BE32-E72D297353CC}">
              <c16:uniqueId val="{00000006-FD91-46B8-88CE-DFA84087E7BD}"/>
            </c:ext>
          </c:extLst>
        </c:ser>
        <c:dLbls>
          <c:showLegendKey val="0"/>
          <c:showVal val="0"/>
          <c:showCatName val="0"/>
          <c:showSerName val="0"/>
          <c:showPercent val="0"/>
          <c:showBubbleSize val="0"/>
        </c:dLbls>
        <c:gapWidth val="219"/>
        <c:overlap val="-27"/>
        <c:axId val="33350816"/>
        <c:axId val="33351232"/>
      </c:barChart>
      <c:catAx>
        <c:axId val="333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51232"/>
        <c:crosses val="autoZero"/>
        <c:auto val="1"/>
        <c:lblAlgn val="ctr"/>
        <c:lblOffset val="100"/>
        <c:noMultiLvlLbl val="0"/>
      </c:catAx>
      <c:valAx>
        <c:axId val="3335123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50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[2022-divvy-data-aggregated.xlsx]Analysis!PivotTable45</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November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Analysis!$B$93:$B$94</c:f>
              <c:strCache>
                <c:ptCount val="1"/>
                <c:pt idx="0">
                  <c:v>1</c:v>
                </c:pt>
              </c:strCache>
            </c:strRef>
          </c:tx>
          <c:spPr>
            <a:solidFill>
              <a:schemeClr val="accent1"/>
            </a:solidFill>
            <a:ln>
              <a:noFill/>
            </a:ln>
            <a:effectLst/>
          </c:spPr>
          <c:invertIfNegative val="0"/>
          <c:cat>
            <c:strRef>
              <c:f>Analysis!$A$95:$A$97</c:f>
              <c:strCache>
                <c:ptCount val="2"/>
                <c:pt idx="0">
                  <c:v>casual</c:v>
                </c:pt>
                <c:pt idx="1">
                  <c:v>member</c:v>
                </c:pt>
              </c:strCache>
            </c:strRef>
          </c:cat>
          <c:val>
            <c:numRef>
              <c:f>Analysis!$B$95:$B$97</c:f>
              <c:numCache>
                <c:formatCode>h:mm:ss;@</c:formatCode>
                <c:ptCount val="2"/>
                <c:pt idx="0">
                  <c:v>1.3500803894322285E-2</c:v>
                </c:pt>
                <c:pt idx="1">
                  <c:v>8.0091959085020845E-3</c:v>
                </c:pt>
              </c:numCache>
            </c:numRef>
          </c:val>
          <c:extLst>
            <c:ext xmlns:c16="http://schemas.microsoft.com/office/drawing/2014/chart" uri="{C3380CC4-5D6E-409C-BE32-E72D297353CC}">
              <c16:uniqueId val="{00000000-21E0-4423-9474-CDE2CC86405A}"/>
            </c:ext>
          </c:extLst>
        </c:ser>
        <c:ser>
          <c:idx val="1"/>
          <c:order val="1"/>
          <c:tx>
            <c:strRef>
              <c:f>Analysis!$C$93:$C$94</c:f>
              <c:strCache>
                <c:ptCount val="1"/>
                <c:pt idx="0">
                  <c:v>2</c:v>
                </c:pt>
              </c:strCache>
            </c:strRef>
          </c:tx>
          <c:spPr>
            <a:solidFill>
              <a:schemeClr val="accent2"/>
            </a:solidFill>
            <a:ln>
              <a:noFill/>
            </a:ln>
            <a:effectLst/>
          </c:spPr>
          <c:invertIfNegative val="0"/>
          <c:cat>
            <c:strRef>
              <c:f>Analysis!$A$95:$A$97</c:f>
              <c:strCache>
                <c:ptCount val="2"/>
                <c:pt idx="0">
                  <c:v>casual</c:v>
                </c:pt>
                <c:pt idx="1">
                  <c:v>member</c:v>
                </c:pt>
              </c:strCache>
            </c:strRef>
          </c:cat>
          <c:val>
            <c:numRef>
              <c:f>Analysis!$C$95:$C$97</c:f>
              <c:numCache>
                <c:formatCode>h:mm:ss;@</c:formatCode>
                <c:ptCount val="2"/>
                <c:pt idx="0">
                  <c:v>9.5864347357067781E-3</c:v>
                </c:pt>
                <c:pt idx="1">
                  <c:v>7.1857501307022419E-3</c:v>
                </c:pt>
              </c:numCache>
            </c:numRef>
          </c:val>
          <c:extLst>
            <c:ext xmlns:c16="http://schemas.microsoft.com/office/drawing/2014/chart" uri="{C3380CC4-5D6E-409C-BE32-E72D297353CC}">
              <c16:uniqueId val="{00000001-21E0-4423-9474-CDE2CC86405A}"/>
            </c:ext>
          </c:extLst>
        </c:ser>
        <c:ser>
          <c:idx val="2"/>
          <c:order val="2"/>
          <c:tx>
            <c:strRef>
              <c:f>Analysis!$D$93:$D$94</c:f>
              <c:strCache>
                <c:ptCount val="1"/>
                <c:pt idx="0">
                  <c:v>3</c:v>
                </c:pt>
              </c:strCache>
            </c:strRef>
          </c:tx>
          <c:spPr>
            <a:solidFill>
              <a:schemeClr val="accent3"/>
            </a:solidFill>
            <a:ln>
              <a:noFill/>
            </a:ln>
            <a:effectLst/>
          </c:spPr>
          <c:invertIfNegative val="0"/>
          <c:cat>
            <c:strRef>
              <c:f>Analysis!$A$95:$A$97</c:f>
              <c:strCache>
                <c:ptCount val="2"/>
                <c:pt idx="0">
                  <c:v>casual</c:v>
                </c:pt>
                <c:pt idx="1">
                  <c:v>member</c:v>
                </c:pt>
              </c:strCache>
            </c:strRef>
          </c:cat>
          <c:val>
            <c:numRef>
              <c:f>Analysis!$D$95:$D$97</c:f>
              <c:numCache>
                <c:formatCode>h:mm:ss;@</c:formatCode>
                <c:ptCount val="2"/>
                <c:pt idx="0">
                  <c:v>9.640117169928037E-3</c:v>
                </c:pt>
                <c:pt idx="1">
                  <c:v>7.3777757297132825E-3</c:v>
                </c:pt>
              </c:numCache>
            </c:numRef>
          </c:val>
          <c:extLst>
            <c:ext xmlns:c16="http://schemas.microsoft.com/office/drawing/2014/chart" uri="{C3380CC4-5D6E-409C-BE32-E72D297353CC}">
              <c16:uniqueId val="{00000002-21E0-4423-9474-CDE2CC86405A}"/>
            </c:ext>
          </c:extLst>
        </c:ser>
        <c:ser>
          <c:idx val="3"/>
          <c:order val="3"/>
          <c:tx>
            <c:strRef>
              <c:f>Analysis!$E$93:$E$94</c:f>
              <c:strCache>
                <c:ptCount val="1"/>
                <c:pt idx="0">
                  <c:v>4</c:v>
                </c:pt>
              </c:strCache>
            </c:strRef>
          </c:tx>
          <c:spPr>
            <a:solidFill>
              <a:schemeClr val="accent4"/>
            </a:solidFill>
            <a:ln>
              <a:noFill/>
            </a:ln>
            <a:effectLst/>
          </c:spPr>
          <c:invertIfNegative val="0"/>
          <c:cat>
            <c:strRef>
              <c:f>Analysis!$A$95:$A$97</c:f>
              <c:strCache>
                <c:ptCount val="2"/>
                <c:pt idx="0">
                  <c:v>casual</c:v>
                </c:pt>
                <c:pt idx="1">
                  <c:v>member</c:v>
                </c:pt>
              </c:strCache>
            </c:strRef>
          </c:cat>
          <c:val>
            <c:numRef>
              <c:f>Analysis!$E$95:$E$97</c:f>
              <c:numCache>
                <c:formatCode>h:mm:ss;@</c:formatCode>
                <c:ptCount val="2"/>
                <c:pt idx="0">
                  <c:v>1.0209180931310657E-2</c:v>
                </c:pt>
                <c:pt idx="1">
                  <c:v>7.4590136102213062E-3</c:v>
                </c:pt>
              </c:numCache>
            </c:numRef>
          </c:val>
          <c:extLst>
            <c:ext xmlns:c16="http://schemas.microsoft.com/office/drawing/2014/chart" uri="{C3380CC4-5D6E-409C-BE32-E72D297353CC}">
              <c16:uniqueId val="{00000003-21E0-4423-9474-CDE2CC86405A}"/>
            </c:ext>
          </c:extLst>
        </c:ser>
        <c:ser>
          <c:idx val="4"/>
          <c:order val="4"/>
          <c:tx>
            <c:strRef>
              <c:f>Analysis!$F$93:$F$94</c:f>
              <c:strCache>
                <c:ptCount val="1"/>
                <c:pt idx="0">
                  <c:v>5</c:v>
                </c:pt>
              </c:strCache>
            </c:strRef>
          </c:tx>
          <c:spPr>
            <a:solidFill>
              <a:schemeClr val="accent5"/>
            </a:solidFill>
            <a:ln>
              <a:noFill/>
            </a:ln>
            <a:effectLst/>
          </c:spPr>
          <c:invertIfNegative val="0"/>
          <c:cat>
            <c:strRef>
              <c:f>Analysis!$A$95:$A$97</c:f>
              <c:strCache>
                <c:ptCount val="2"/>
                <c:pt idx="0">
                  <c:v>casual</c:v>
                </c:pt>
                <c:pt idx="1">
                  <c:v>member</c:v>
                </c:pt>
              </c:strCache>
            </c:strRef>
          </c:cat>
          <c:val>
            <c:numRef>
              <c:f>Analysis!$F$95:$F$97</c:f>
              <c:numCache>
                <c:formatCode>h:mm:ss;@</c:formatCode>
                <c:ptCount val="2"/>
                <c:pt idx="0">
                  <c:v>1.2056090070382584E-2</c:v>
                </c:pt>
                <c:pt idx="1">
                  <c:v>7.8268193113238752E-3</c:v>
                </c:pt>
              </c:numCache>
            </c:numRef>
          </c:val>
          <c:extLst>
            <c:ext xmlns:c16="http://schemas.microsoft.com/office/drawing/2014/chart" uri="{C3380CC4-5D6E-409C-BE32-E72D297353CC}">
              <c16:uniqueId val="{00000004-21E0-4423-9474-CDE2CC86405A}"/>
            </c:ext>
          </c:extLst>
        </c:ser>
        <c:ser>
          <c:idx val="5"/>
          <c:order val="5"/>
          <c:tx>
            <c:strRef>
              <c:f>Analysis!$G$93:$G$94</c:f>
              <c:strCache>
                <c:ptCount val="1"/>
                <c:pt idx="0">
                  <c:v>6</c:v>
                </c:pt>
              </c:strCache>
            </c:strRef>
          </c:tx>
          <c:spPr>
            <a:solidFill>
              <a:schemeClr val="accent6"/>
            </a:solidFill>
            <a:ln>
              <a:noFill/>
            </a:ln>
            <a:effectLst/>
          </c:spPr>
          <c:invertIfNegative val="0"/>
          <c:cat>
            <c:strRef>
              <c:f>Analysis!$A$95:$A$97</c:f>
              <c:strCache>
                <c:ptCount val="2"/>
                <c:pt idx="0">
                  <c:v>casual</c:v>
                </c:pt>
                <c:pt idx="1">
                  <c:v>member</c:v>
                </c:pt>
              </c:strCache>
            </c:strRef>
          </c:cat>
          <c:val>
            <c:numRef>
              <c:f>Analysis!$G$95:$G$97</c:f>
              <c:numCache>
                <c:formatCode>h:mm:ss;@</c:formatCode>
                <c:ptCount val="2"/>
                <c:pt idx="0">
                  <c:v>1.1041466043013625E-2</c:v>
                </c:pt>
                <c:pt idx="1">
                  <c:v>7.5849574594375807E-3</c:v>
                </c:pt>
              </c:numCache>
            </c:numRef>
          </c:val>
          <c:extLst>
            <c:ext xmlns:c16="http://schemas.microsoft.com/office/drawing/2014/chart" uri="{C3380CC4-5D6E-409C-BE32-E72D297353CC}">
              <c16:uniqueId val="{00000005-21E0-4423-9474-CDE2CC86405A}"/>
            </c:ext>
          </c:extLst>
        </c:ser>
        <c:ser>
          <c:idx val="6"/>
          <c:order val="6"/>
          <c:tx>
            <c:strRef>
              <c:f>Analysis!$H$93:$H$94</c:f>
              <c:strCache>
                <c:ptCount val="1"/>
                <c:pt idx="0">
                  <c:v>7</c:v>
                </c:pt>
              </c:strCache>
            </c:strRef>
          </c:tx>
          <c:spPr>
            <a:solidFill>
              <a:schemeClr val="accent1">
                <a:lumMod val="60000"/>
              </a:schemeClr>
            </a:solidFill>
            <a:ln>
              <a:noFill/>
            </a:ln>
            <a:effectLst/>
          </c:spPr>
          <c:invertIfNegative val="0"/>
          <c:cat>
            <c:strRef>
              <c:f>Analysis!$A$95:$A$97</c:f>
              <c:strCache>
                <c:ptCount val="2"/>
                <c:pt idx="0">
                  <c:v>casual</c:v>
                </c:pt>
                <c:pt idx="1">
                  <c:v>member</c:v>
                </c:pt>
              </c:strCache>
            </c:strRef>
          </c:cat>
          <c:val>
            <c:numRef>
              <c:f>Analysis!$H$95:$H$97</c:f>
              <c:numCache>
                <c:formatCode>h:mm:ss;@</c:formatCode>
                <c:ptCount val="2"/>
                <c:pt idx="0">
                  <c:v>1.204860233474702E-2</c:v>
                </c:pt>
                <c:pt idx="1">
                  <c:v>7.5690027723417054E-3</c:v>
                </c:pt>
              </c:numCache>
            </c:numRef>
          </c:val>
          <c:extLst>
            <c:ext xmlns:c16="http://schemas.microsoft.com/office/drawing/2014/chart" uri="{C3380CC4-5D6E-409C-BE32-E72D297353CC}">
              <c16:uniqueId val="{00000006-21E0-4423-9474-CDE2CC86405A}"/>
            </c:ext>
          </c:extLst>
        </c:ser>
        <c:dLbls>
          <c:showLegendKey val="0"/>
          <c:showVal val="0"/>
          <c:showCatName val="0"/>
          <c:showSerName val="0"/>
          <c:showPercent val="0"/>
          <c:showBubbleSize val="0"/>
        </c:dLbls>
        <c:gapWidth val="219"/>
        <c:overlap val="-27"/>
        <c:axId val="648440496"/>
        <c:axId val="648441328"/>
      </c:barChart>
      <c:catAx>
        <c:axId val="648440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41328"/>
        <c:crosses val="autoZero"/>
        <c:auto val="1"/>
        <c:lblAlgn val="ctr"/>
        <c:lblOffset val="100"/>
        <c:noMultiLvlLbl val="0"/>
      </c:catAx>
      <c:valAx>
        <c:axId val="6484413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40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[2022-divvy-data-aggregated.xlsx]Analysis!PivotTable46</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December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Analysis!$B$98:$B$99</c:f>
              <c:strCache>
                <c:ptCount val="1"/>
                <c:pt idx="0">
                  <c:v>1</c:v>
                </c:pt>
              </c:strCache>
            </c:strRef>
          </c:tx>
          <c:spPr>
            <a:solidFill>
              <a:schemeClr val="accent1"/>
            </a:solidFill>
            <a:ln>
              <a:noFill/>
            </a:ln>
            <a:effectLst/>
          </c:spPr>
          <c:invertIfNegative val="0"/>
          <c:cat>
            <c:strRef>
              <c:f>Analysis!$A$100:$A$102</c:f>
              <c:strCache>
                <c:ptCount val="2"/>
                <c:pt idx="0">
                  <c:v>casual</c:v>
                </c:pt>
                <c:pt idx="1">
                  <c:v>member</c:v>
                </c:pt>
              </c:strCache>
            </c:strRef>
          </c:cat>
          <c:val>
            <c:numRef>
              <c:f>Analysis!$B$100:$B$102</c:f>
              <c:numCache>
                <c:formatCode>h:mm:ss;@</c:formatCode>
                <c:ptCount val="2"/>
                <c:pt idx="0">
                  <c:v>1.0510377024975589E-2</c:v>
                </c:pt>
                <c:pt idx="1">
                  <c:v>7.4506776521509254E-3</c:v>
                </c:pt>
              </c:numCache>
            </c:numRef>
          </c:val>
          <c:extLst>
            <c:ext xmlns:c16="http://schemas.microsoft.com/office/drawing/2014/chart" uri="{C3380CC4-5D6E-409C-BE32-E72D297353CC}">
              <c16:uniqueId val="{00000000-853D-4D6B-B57F-BD6B1F9BD6AD}"/>
            </c:ext>
          </c:extLst>
        </c:ser>
        <c:ser>
          <c:idx val="1"/>
          <c:order val="1"/>
          <c:tx>
            <c:strRef>
              <c:f>Analysis!$C$98:$C$99</c:f>
              <c:strCache>
                <c:ptCount val="1"/>
                <c:pt idx="0">
                  <c:v>2</c:v>
                </c:pt>
              </c:strCache>
            </c:strRef>
          </c:tx>
          <c:spPr>
            <a:solidFill>
              <a:schemeClr val="accent2"/>
            </a:solidFill>
            <a:ln>
              <a:noFill/>
            </a:ln>
            <a:effectLst/>
          </c:spPr>
          <c:invertIfNegative val="0"/>
          <c:cat>
            <c:strRef>
              <c:f>Analysis!$A$100:$A$102</c:f>
              <c:strCache>
                <c:ptCount val="2"/>
                <c:pt idx="0">
                  <c:v>casual</c:v>
                </c:pt>
                <c:pt idx="1">
                  <c:v>member</c:v>
                </c:pt>
              </c:strCache>
            </c:strRef>
          </c:cat>
          <c:val>
            <c:numRef>
              <c:f>Analysis!$C$100:$C$102</c:f>
              <c:numCache>
                <c:formatCode>h:mm:ss;@</c:formatCode>
                <c:ptCount val="2"/>
                <c:pt idx="0">
                  <c:v>8.653965198991604E-3</c:v>
                </c:pt>
                <c:pt idx="1">
                  <c:v>7.1255830848055189E-3</c:v>
                </c:pt>
              </c:numCache>
            </c:numRef>
          </c:val>
          <c:extLst>
            <c:ext xmlns:c16="http://schemas.microsoft.com/office/drawing/2014/chart" uri="{C3380CC4-5D6E-409C-BE32-E72D297353CC}">
              <c16:uniqueId val="{00000001-853D-4D6B-B57F-BD6B1F9BD6AD}"/>
            </c:ext>
          </c:extLst>
        </c:ser>
        <c:ser>
          <c:idx val="2"/>
          <c:order val="2"/>
          <c:tx>
            <c:strRef>
              <c:f>Analysis!$D$98:$D$99</c:f>
              <c:strCache>
                <c:ptCount val="1"/>
                <c:pt idx="0">
                  <c:v>3</c:v>
                </c:pt>
              </c:strCache>
            </c:strRef>
          </c:tx>
          <c:spPr>
            <a:solidFill>
              <a:schemeClr val="accent3"/>
            </a:solidFill>
            <a:ln>
              <a:noFill/>
            </a:ln>
            <a:effectLst/>
          </c:spPr>
          <c:invertIfNegative val="0"/>
          <c:cat>
            <c:strRef>
              <c:f>Analysis!$A$100:$A$102</c:f>
              <c:strCache>
                <c:ptCount val="2"/>
                <c:pt idx="0">
                  <c:v>casual</c:v>
                </c:pt>
                <c:pt idx="1">
                  <c:v>member</c:v>
                </c:pt>
              </c:strCache>
            </c:strRef>
          </c:cat>
          <c:val>
            <c:numRef>
              <c:f>Analysis!$D$100:$D$102</c:f>
              <c:numCache>
                <c:formatCode>h:mm:ss;@</c:formatCode>
                <c:ptCount val="2"/>
                <c:pt idx="0">
                  <c:v>8.1149184083526456E-3</c:v>
                </c:pt>
                <c:pt idx="1">
                  <c:v>6.9923783245883098E-3</c:v>
                </c:pt>
              </c:numCache>
            </c:numRef>
          </c:val>
          <c:extLst>
            <c:ext xmlns:c16="http://schemas.microsoft.com/office/drawing/2014/chart" uri="{C3380CC4-5D6E-409C-BE32-E72D297353CC}">
              <c16:uniqueId val="{00000002-853D-4D6B-B57F-BD6B1F9BD6AD}"/>
            </c:ext>
          </c:extLst>
        </c:ser>
        <c:ser>
          <c:idx val="3"/>
          <c:order val="3"/>
          <c:tx>
            <c:strRef>
              <c:f>Analysis!$E$98:$E$99</c:f>
              <c:strCache>
                <c:ptCount val="1"/>
                <c:pt idx="0">
                  <c:v>4</c:v>
                </c:pt>
              </c:strCache>
            </c:strRef>
          </c:tx>
          <c:spPr>
            <a:solidFill>
              <a:schemeClr val="accent4"/>
            </a:solidFill>
            <a:ln>
              <a:noFill/>
            </a:ln>
            <a:effectLst/>
          </c:spPr>
          <c:invertIfNegative val="0"/>
          <c:cat>
            <c:strRef>
              <c:f>Analysis!$A$100:$A$102</c:f>
              <c:strCache>
                <c:ptCount val="2"/>
                <c:pt idx="0">
                  <c:v>casual</c:v>
                </c:pt>
                <c:pt idx="1">
                  <c:v>member</c:v>
                </c:pt>
              </c:strCache>
            </c:strRef>
          </c:cat>
          <c:val>
            <c:numRef>
              <c:f>Analysis!$E$100:$E$102</c:f>
              <c:numCache>
                <c:formatCode>h:mm:ss;@</c:formatCode>
                <c:ptCount val="2"/>
                <c:pt idx="0">
                  <c:v>9.2486595436578212E-3</c:v>
                </c:pt>
                <c:pt idx="1">
                  <c:v>7.1136984867022583E-3</c:v>
                </c:pt>
              </c:numCache>
            </c:numRef>
          </c:val>
          <c:extLst>
            <c:ext xmlns:c16="http://schemas.microsoft.com/office/drawing/2014/chart" uri="{C3380CC4-5D6E-409C-BE32-E72D297353CC}">
              <c16:uniqueId val="{00000003-853D-4D6B-B57F-BD6B1F9BD6AD}"/>
            </c:ext>
          </c:extLst>
        </c:ser>
        <c:ser>
          <c:idx val="4"/>
          <c:order val="4"/>
          <c:tx>
            <c:strRef>
              <c:f>Analysis!$F$98:$F$99</c:f>
              <c:strCache>
                <c:ptCount val="1"/>
                <c:pt idx="0">
                  <c:v>5</c:v>
                </c:pt>
              </c:strCache>
            </c:strRef>
          </c:tx>
          <c:spPr>
            <a:solidFill>
              <a:schemeClr val="accent5"/>
            </a:solidFill>
            <a:ln>
              <a:noFill/>
            </a:ln>
            <a:effectLst/>
          </c:spPr>
          <c:invertIfNegative val="0"/>
          <c:cat>
            <c:strRef>
              <c:f>Analysis!$A$100:$A$102</c:f>
              <c:strCache>
                <c:ptCount val="2"/>
                <c:pt idx="0">
                  <c:v>casual</c:v>
                </c:pt>
                <c:pt idx="1">
                  <c:v>member</c:v>
                </c:pt>
              </c:strCache>
            </c:strRef>
          </c:cat>
          <c:val>
            <c:numRef>
              <c:f>Analysis!$F$100:$F$102</c:f>
              <c:numCache>
                <c:formatCode>h:mm:ss;@</c:formatCode>
                <c:ptCount val="2"/>
                <c:pt idx="0">
                  <c:v>9.7632417485360046E-3</c:v>
                </c:pt>
                <c:pt idx="1">
                  <c:v>7.0395573188982551E-3</c:v>
                </c:pt>
              </c:numCache>
            </c:numRef>
          </c:val>
          <c:extLst>
            <c:ext xmlns:c16="http://schemas.microsoft.com/office/drawing/2014/chart" uri="{C3380CC4-5D6E-409C-BE32-E72D297353CC}">
              <c16:uniqueId val="{00000004-853D-4D6B-B57F-BD6B1F9BD6AD}"/>
            </c:ext>
          </c:extLst>
        </c:ser>
        <c:ser>
          <c:idx val="5"/>
          <c:order val="5"/>
          <c:tx>
            <c:strRef>
              <c:f>Analysis!$G$98:$G$99</c:f>
              <c:strCache>
                <c:ptCount val="1"/>
                <c:pt idx="0">
                  <c:v>6</c:v>
                </c:pt>
              </c:strCache>
            </c:strRef>
          </c:tx>
          <c:spPr>
            <a:solidFill>
              <a:schemeClr val="accent6"/>
            </a:solidFill>
            <a:ln>
              <a:noFill/>
            </a:ln>
            <a:effectLst/>
          </c:spPr>
          <c:invertIfNegative val="0"/>
          <c:cat>
            <c:strRef>
              <c:f>Analysis!$A$100:$A$102</c:f>
              <c:strCache>
                <c:ptCount val="2"/>
                <c:pt idx="0">
                  <c:v>casual</c:v>
                </c:pt>
                <c:pt idx="1">
                  <c:v>member</c:v>
                </c:pt>
              </c:strCache>
            </c:strRef>
          </c:cat>
          <c:val>
            <c:numRef>
              <c:f>Analysis!$G$100:$G$102</c:f>
              <c:numCache>
                <c:formatCode>h:mm:ss;@</c:formatCode>
                <c:ptCount val="2"/>
                <c:pt idx="0">
                  <c:v>1.0816971771939811E-2</c:v>
                </c:pt>
                <c:pt idx="1">
                  <c:v>7.308761118457555E-3</c:v>
                </c:pt>
              </c:numCache>
            </c:numRef>
          </c:val>
          <c:extLst>
            <c:ext xmlns:c16="http://schemas.microsoft.com/office/drawing/2014/chart" uri="{C3380CC4-5D6E-409C-BE32-E72D297353CC}">
              <c16:uniqueId val="{00000005-853D-4D6B-B57F-BD6B1F9BD6AD}"/>
            </c:ext>
          </c:extLst>
        </c:ser>
        <c:ser>
          <c:idx val="6"/>
          <c:order val="6"/>
          <c:tx>
            <c:strRef>
              <c:f>Analysis!$H$98:$H$99</c:f>
              <c:strCache>
                <c:ptCount val="1"/>
                <c:pt idx="0">
                  <c:v>7</c:v>
                </c:pt>
              </c:strCache>
            </c:strRef>
          </c:tx>
          <c:spPr>
            <a:solidFill>
              <a:schemeClr val="accent1">
                <a:lumMod val="60000"/>
              </a:schemeClr>
            </a:solidFill>
            <a:ln>
              <a:noFill/>
            </a:ln>
            <a:effectLst/>
          </c:spPr>
          <c:invertIfNegative val="0"/>
          <c:cat>
            <c:strRef>
              <c:f>Analysis!$A$100:$A$102</c:f>
              <c:strCache>
                <c:ptCount val="2"/>
                <c:pt idx="0">
                  <c:v>casual</c:v>
                </c:pt>
                <c:pt idx="1">
                  <c:v>member</c:v>
                </c:pt>
              </c:strCache>
            </c:strRef>
          </c:cat>
          <c:val>
            <c:numRef>
              <c:f>Analysis!$H$100:$H$102</c:f>
              <c:numCache>
                <c:formatCode>h:mm:ss;@</c:formatCode>
                <c:ptCount val="2"/>
                <c:pt idx="0">
                  <c:v>1.0454157813335731E-2</c:v>
                </c:pt>
                <c:pt idx="1">
                  <c:v>7.4818067816025775E-3</c:v>
                </c:pt>
              </c:numCache>
            </c:numRef>
          </c:val>
          <c:extLst>
            <c:ext xmlns:c16="http://schemas.microsoft.com/office/drawing/2014/chart" uri="{C3380CC4-5D6E-409C-BE32-E72D297353CC}">
              <c16:uniqueId val="{00000006-853D-4D6B-B57F-BD6B1F9BD6AD}"/>
            </c:ext>
          </c:extLst>
        </c:ser>
        <c:dLbls>
          <c:showLegendKey val="0"/>
          <c:showVal val="0"/>
          <c:showCatName val="0"/>
          <c:showSerName val="0"/>
          <c:showPercent val="0"/>
          <c:showBubbleSize val="0"/>
        </c:dLbls>
        <c:gapWidth val="219"/>
        <c:overlap val="-27"/>
        <c:axId val="1989286160"/>
        <c:axId val="1989285328"/>
      </c:barChart>
      <c:catAx>
        <c:axId val="198928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285328"/>
        <c:crosses val="autoZero"/>
        <c:auto val="1"/>
        <c:lblAlgn val="ctr"/>
        <c:lblOffset val="100"/>
        <c:noMultiLvlLbl val="0"/>
      </c:catAx>
      <c:valAx>
        <c:axId val="19892853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286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5049069176"/>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0966594766"/>
          <c:y val="0.67161482879750412"/>
          <c:w val="0.1187224390629753"/>
          <c:h val="0.108490702041663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August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Analysis!$B$78:$B$79</c:f>
              <c:strCache>
                <c:ptCount val="1"/>
                <c:pt idx="0">
                  <c:v>1</c:v>
                </c:pt>
              </c:strCache>
            </c:strRef>
          </c:tx>
          <c:spPr>
            <a:solidFill>
              <a:schemeClr val="accent1"/>
            </a:solidFill>
            <a:ln>
              <a:noFill/>
            </a:ln>
            <a:effectLst/>
          </c:spPr>
          <c:invertIfNegative val="0"/>
          <c:cat>
            <c:strRef>
              <c:f>Analysis!$A$80:$A$82</c:f>
              <c:strCache>
                <c:ptCount val="2"/>
                <c:pt idx="0">
                  <c:v>casual</c:v>
                </c:pt>
                <c:pt idx="1">
                  <c:v>member</c:v>
                </c:pt>
              </c:strCache>
            </c:strRef>
          </c:cat>
          <c:val>
            <c:numRef>
              <c:f>Analysis!$B$80:$B$82</c:f>
              <c:numCache>
                <c:formatCode>h:mm:ss;@</c:formatCode>
                <c:ptCount val="2"/>
                <c:pt idx="0">
                  <c:v>1.7142685735118911E-2</c:v>
                </c:pt>
                <c:pt idx="1">
                  <c:v>9.7694752138341584E-3</c:v>
                </c:pt>
              </c:numCache>
            </c:numRef>
          </c:val>
          <c:extLst>
            <c:ext xmlns:c16="http://schemas.microsoft.com/office/drawing/2014/chart" uri="{C3380CC4-5D6E-409C-BE32-E72D297353CC}">
              <c16:uniqueId val="{00000000-EE14-4125-96F3-2D6757FBEAB0}"/>
            </c:ext>
          </c:extLst>
        </c:ser>
        <c:ser>
          <c:idx val="1"/>
          <c:order val="1"/>
          <c:tx>
            <c:strRef>
              <c:f>Analysis!$C$78:$C$79</c:f>
              <c:strCache>
                <c:ptCount val="1"/>
                <c:pt idx="0">
                  <c:v>2</c:v>
                </c:pt>
              </c:strCache>
            </c:strRef>
          </c:tx>
          <c:spPr>
            <a:solidFill>
              <a:schemeClr val="accent2"/>
            </a:solidFill>
            <a:ln>
              <a:noFill/>
            </a:ln>
            <a:effectLst/>
          </c:spPr>
          <c:invertIfNegative val="0"/>
          <c:cat>
            <c:strRef>
              <c:f>Analysis!$A$80:$A$82</c:f>
              <c:strCache>
                <c:ptCount val="2"/>
                <c:pt idx="0">
                  <c:v>casual</c:v>
                </c:pt>
                <c:pt idx="1">
                  <c:v>member</c:v>
                </c:pt>
              </c:strCache>
            </c:strRef>
          </c:cat>
          <c:val>
            <c:numRef>
              <c:f>Analysis!$C$80:$C$82</c:f>
              <c:numCache>
                <c:formatCode>h:mm:ss;@</c:formatCode>
                <c:ptCount val="2"/>
                <c:pt idx="0">
                  <c:v>1.4610497339009553E-2</c:v>
                </c:pt>
                <c:pt idx="1">
                  <c:v>8.5506640611827372E-3</c:v>
                </c:pt>
              </c:numCache>
            </c:numRef>
          </c:val>
          <c:extLst>
            <c:ext xmlns:c16="http://schemas.microsoft.com/office/drawing/2014/chart" uri="{C3380CC4-5D6E-409C-BE32-E72D297353CC}">
              <c16:uniqueId val="{00000001-EE14-4125-96F3-2D6757FBEAB0}"/>
            </c:ext>
          </c:extLst>
        </c:ser>
        <c:ser>
          <c:idx val="2"/>
          <c:order val="2"/>
          <c:tx>
            <c:strRef>
              <c:f>Analysis!$D$78:$D$79</c:f>
              <c:strCache>
                <c:ptCount val="1"/>
                <c:pt idx="0">
                  <c:v>3</c:v>
                </c:pt>
              </c:strCache>
            </c:strRef>
          </c:tx>
          <c:spPr>
            <a:solidFill>
              <a:schemeClr val="accent3"/>
            </a:solidFill>
            <a:ln>
              <a:noFill/>
            </a:ln>
            <a:effectLst/>
          </c:spPr>
          <c:invertIfNegative val="0"/>
          <c:cat>
            <c:strRef>
              <c:f>Analysis!$A$80:$A$82</c:f>
              <c:strCache>
                <c:ptCount val="2"/>
                <c:pt idx="0">
                  <c:v>casual</c:v>
                </c:pt>
                <c:pt idx="1">
                  <c:v>member</c:v>
                </c:pt>
              </c:strCache>
            </c:strRef>
          </c:cat>
          <c:val>
            <c:numRef>
              <c:f>Analysis!$D$80:$D$82</c:f>
              <c:numCache>
                <c:formatCode>h:mm:ss;@</c:formatCode>
                <c:ptCount val="2"/>
                <c:pt idx="0">
                  <c:v>1.4656877654606737E-2</c:v>
                </c:pt>
                <c:pt idx="1">
                  <c:v>8.8742392774691561E-3</c:v>
                </c:pt>
              </c:numCache>
            </c:numRef>
          </c:val>
          <c:extLst>
            <c:ext xmlns:c16="http://schemas.microsoft.com/office/drawing/2014/chart" uri="{C3380CC4-5D6E-409C-BE32-E72D297353CC}">
              <c16:uniqueId val="{00000002-EE14-4125-96F3-2D6757FBEAB0}"/>
            </c:ext>
          </c:extLst>
        </c:ser>
        <c:ser>
          <c:idx val="3"/>
          <c:order val="3"/>
          <c:tx>
            <c:strRef>
              <c:f>Analysis!$E$78:$E$79</c:f>
              <c:strCache>
                <c:ptCount val="1"/>
                <c:pt idx="0">
                  <c:v>4</c:v>
                </c:pt>
              </c:strCache>
            </c:strRef>
          </c:tx>
          <c:spPr>
            <a:solidFill>
              <a:schemeClr val="accent4"/>
            </a:solidFill>
            <a:ln>
              <a:noFill/>
            </a:ln>
            <a:effectLst/>
          </c:spPr>
          <c:invertIfNegative val="0"/>
          <c:cat>
            <c:strRef>
              <c:f>Analysis!$A$80:$A$82</c:f>
              <c:strCache>
                <c:ptCount val="2"/>
                <c:pt idx="0">
                  <c:v>casual</c:v>
                </c:pt>
                <c:pt idx="1">
                  <c:v>member</c:v>
                </c:pt>
              </c:strCache>
            </c:strRef>
          </c:cat>
          <c:val>
            <c:numRef>
              <c:f>Analysis!$E$80:$E$82</c:f>
              <c:numCache>
                <c:formatCode>h:mm:ss;@</c:formatCode>
                <c:ptCount val="2"/>
                <c:pt idx="0">
                  <c:v>1.3554385379980896E-2</c:v>
                </c:pt>
                <c:pt idx="1">
                  <c:v>8.8685511729491191E-3</c:v>
                </c:pt>
              </c:numCache>
            </c:numRef>
          </c:val>
          <c:extLst>
            <c:ext xmlns:c16="http://schemas.microsoft.com/office/drawing/2014/chart" uri="{C3380CC4-5D6E-409C-BE32-E72D297353CC}">
              <c16:uniqueId val="{00000003-EE14-4125-96F3-2D6757FBEAB0}"/>
            </c:ext>
          </c:extLst>
        </c:ser>
        <c:ser>
          <c:idx val="4"/>
          <c:order val="4"/>
          <c:tx>
            <c:strRef>
              <c:f>Analysis!$F$78:$F$79</c:f>
              <c:strCache>
                <c:ptCount val="1"/>
                <c:pt idx="0">
                  <c:v>5</c:v>
                </c:pt>
              </c:strCache>
            </c:strRef>
          </c:tx>
          <c:spPr>
            <a:solidFill>
              <a:schemeClr val="accent5"/>
            </a:solidFill>
            <a:ln>
              <a:noFill/>
            </a:ln>
            <a:effectLst/>
          </c:spPr>
          <c:invertIfNegative val="0"/>
          <c:cat>
            <c:strRef>
              <c:f>Analysis!$A$80:$A$82</c:f>
              <c:strCache>
                <c:ptCount val="2"/>
                <c:pt idx="0">
                  <c:v>casual</c:v>
                </c:pt>
                <c:pt idx="1">
                  <c:v>member</c:v>
                </c:pt>
              </c:strCache>
            </c:strRef>
          </c:cat>
          <c:val>
            <c:numRef>
              <c:f>Analysis!$F$80:$F$82</c:f>
              <c:numCache>
                <c:formatCode>h:mm:ss;@</c:formatCode>
                <c:ptCount val="2"/>
                <c:pt idx="0">
                  <c:v>1.4106875345984151E-2</c:v>
                </c:pt>
                <c:pt idx="1">
                  <c:v>8.8660881098804618E-3</c:v>
                </c:pt>
              </c:numCache>
            </c:numRef>
          </c:val>
          <c:extLst>
            <c:ext xmlns:c16="http://schemas.microsoft.com/office/drawing/2014/chart" uri="{C3380CC4-5D6E-409C-BE32-E72D297353CC}">
              <c16:uniqueId val="{00000004-EE14-4125-96F3-2D6757FBEAB0}"/>
            </c:ext>
          </c:extLst>
        </c:ser>
        <c:ser>
          <c:idx val="5"/>
          <c:order val="5"/>
          <c:tx>
            <c:strRef>
              <c:f>Analysis!$G$78:$G$79</c:f>
              <c:strCache>
                <c:ptCount val="1"/>
                <c:pt idx="0">
                  <c:v>6</c:v>
                </c:pt>
              </c:strCache>
            </c:strRef>
          </c:tx>
          <c:spPr>
            <a:solidFill>
              <a:schemeClr val="accent6"/>
            </a:solidFill>
            <a:ln>
              <a:noFill/>
            </a:ln>
            <a:effectLst/>
          </c:spPr>
          <c:invertIfNegative val="0"/>
          <c:cat>
            <c:strRef>
              <c:f>Analysis!$A$80:$A$82</c:f>
              <c:strCache>
                <c:ptCount val="2"/>
                <c:pt idx="0">
                  <c:v>casual</c:v>
                </c:pt>
                <c:pt idx="1">
                  <c:v>member</c:v>
                </c:pt>
              </c:strCache>
            </c:strRef>
          </c:cat>
          <c:val>
            <c:numRef>
              <c:f>Analysis!$G$80:$G$82</c:f>
              <c:numCache>
                <c:formatCode>h:mm:ss;@</c:formatCode>
                <c:ptCount val="2"/>
                <c:pt idx="0">
                  <c:v>1.5589952951474756E-2</c:v>
                </c:pt>
                <c:pt idx="1">
                  <c:v>9.2110212993089073E-3</c:v>
                </c:pt>
              </c:numCache>
            </c:numRef>
          </c:val>
          <c:extLst>
            <c:ext xmlns:c16="http://schemas.microsoft.com/office/drawing/2014/chart" uri="{C3380CC4-5D6E-409C-BE32-E72D297353CC}">
              <c16:uniqueId val="{00000005-EE14-4125-96F3-2D6757FBEAB0}"/>
            </c:ext>
          </c:extLst>
        </c:ser>
        <c:ser>
          <c:idx val="6"/>
          <c:order val="6"/>
          <c:tx>
            <c:strRef>
              <c:f>Analysis!$H$78:$H$79</c:f>
              <c:strCache>
                <c:ptCount val="1"/>
                <c:pt idx="0">
                  <c:v>7</c:v>
                </c:pt>
              </c:strCache>
            </c:strRef>
          </c:tx>
          <c:spPr>
            <a:solidFill>
              <a:schemeClr val="accent1">
                <a:lumMod val="60000"/>
              </a:schemeClr>
            </a:solidFill>
            <a:ln>
              <a:noFill/>
            </a:ln>
            <a:effectLst/>
          </c:spPr>
          <c:invertIfNegative val="0"/>
          <c:cat>
            <c:strRef>
              <c:f>Analysis!$A$80:$A$82</c:f>
              <c:strCache>
                <c:ptCount val="2"/>
                <c:pt idx="0">
                  <c:v>casual</c:v>
                </c:pt>
                <c:pt idx="1">
                  <c:v>member</c:v>
                </c:pt>
              </c:strCache>
            </c:strRef>
          </c:cat>
          <c:val>
            <c:numRef>
              <c:f>Analysis!$H$80:$H$82</c:f>
              <c:numCache>
                <c:formatCode>h:mm:ss;@</c:formatCode>
                <c:ptCount val="2"/>
                <c:pt idx="0">
                  <c:v>1.6909703336623259E-2</c:v>
                </c:pt>
                <c:pt idx="1">
                  <c:v>9.9076358504182459E-3</c:v>
                </c:pt>
              </c:numCache>
            </c:numRef>
          </c:val>
          <c:extLst>
            <c:ext xmlns:c16="http://schemas.microsoft.com/office/drawing/2014/chart" uri="{C3380CC4-5D6E-409C-BE32-E72D297353CC}">
              <c16:uniqueId val="{00000006-EE14-4125-96F3-2D6757FBEAB0}"/>
            </c:ext>
          </c:extLst>
        </c:ser>
        <c:dLbls>
          <c:showLegendKey val="0"/>
          <c:showVal val="0"/>
          <c:showCatName val="0"/>
          <c:showSerName val="0"/>
          <c:showPercent val="0"/>
          <c:showBubbleSize val="0"/>
        </c:dLbls>
        <c:gapWidth val="219"/>
        <c:overlap val="-27"/>
        <c:axId val="1919822240"/>
        <c:axId val="1919823904"/>
      </c:barChart>
      <c:catAx>
        <c:axId val="191982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3904"/>
        <c:crosses val="autoZero"/>
        <c:auto val="1"/>
        <c:lblAlgn val="ctr"/>
        <c:lblOffset val="100"/>
        <c:noMultiLvlLbl val="0"/>
      </c:catAx>
      <c:valAx>
        <c:axId val="191982390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2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January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Analysis!$B$43:$B$44</c:f>
              <c:strCache>
                <c:ptCount val="1"/>
                <c:pt idx="0">
                  <c:v>1</c:v>
                </c:pt>
              </c:strCache>
            </c:strRef>
          </c:tx>
          <c:spPr>
            <a:solidFill>
              <a:schemeClr val="accent1"/>
            </a:solidFill>
            <a:ln>
              <a:noFill/>
            </a:ln>
            <a:effectLst/>
          </c:spPr>
          <c:invertIfNegative val="0"/>
          <c:cat>
            <c:strRef>
              <c:f>Analysis!$A$45:$A$47</c:f>
              <c:strCache>
                <c:ptCount val="2"/>
                <c:pt idx="0">
                  <c:v>casual</c:v>
                </c:pt>
                <c:pt idx="1">
                  <c:v>member</c:v>
                </c:pt>
              </c:strCache>
            </c:strRef>
          </c:cat>
          <c:val>
            <c:numRef>
              <c:f>Analysis!$B$45:$B$47</c:f>
              <c:numCache>
                <c:formatCode>h:mm:ss;@</c:formatCode>
                <c:ptCount val="2"/>
                <c:pt idx="0">
                  <c:v>1.4473437154848709E-2</c:v>
                </c:pt>
                <c:pt idx="1">
                  <c:v>8.6787024683123142E-3</c:v>
                </c:pt>
              </c:numCache>
            </c:numRef>
          </c:val>
          <c:extLst>
            <c:ext xmlns:c16="http://schemas.microsoft.com/office/drawing/2014/chart" uri="{C3380CC4-5D6E-409C-BE32-E72D297353CC}">
              <c16:uniqueId val="{00000000-1FEC-4B70-9C88-87FD6F55B027}"/>
            </c:ext>
          </c:extLst>
        </c:ser>
        <c:ser>
          <c:idx val="1"/>
          <c:order val="1"/>
          <c:tx>
            <c:strRef>
              <c:f>Analysis!$C$43:$C$44</c:f>
              <c:strCache>
                <c:ptCount val="1"/>
                <c:pt idx="0">
                  <c:v>2</c:v>
                </c:pt>
              </c:strCache>
            </c:strRef>
          </c:tx>
          <c:spPr>
            <a:solidFill>
              <a:schemeClr val="accent2"/>
            </a:solidFill>
            <a:ln>
              <a:noFill/>
            </a:ln>
            <a:effectLst/>
          </c:spPr>
          <c:invertIfNegative val="0"/>
          <c:cat>
            <c:strRef>
              <c:f>Analysis!$A$45:$A$47</c:f>
              <c:strCache>
                <c:ptCount val="2"/>
                <c:pt idx="0">
                  <c:v>casual</c:v>
                </c:pt>
                <c:pt idx="1">
                  <c:v>member</c:v>
                </c:pt>
              </c:strCache>
            </c:strRef>
          </c:cat>
          <c:val>
            <c:numRef>
              <c:f>Analysis!$C$45:$C$47</c:f>
              <c:numCache>
                <c:formatCode>h:mm:ss;@</c:formatCode>
                <c:ptCount val="2"/>
                <c:pt idx="0">
                  <c:v>1.3356548190842164E-2</c:v>
                </c:pt>
                <c:pt idx="1">
                  <c:v>7.8119547878970977E-3</c:v>
                </c:pt>
              </c:numCache>
            </c:numRef>
          </c:val>
          <c:extLst>
            <c:ext xmlns:c16="http://schemas.microsoft.com/office/drawing/2014/chart" uri="{C3380CC4-5D6E-409C-BE32-E72D297353CC}">
              <c16:uniqueId val="{00000001-1FEC-4B70-9C88-87FD6F55B027}"/>
            </c:ext>
          </c:extLst>
        </c:ser>
        <c:ser>
          <c:idx val="2"/>
          <c:order val="2"/>
          <c:tx>
            <c:strRef>
              <c:f>Analysis!$D$43:$D$44</c:f>
              <c:strCache>
                <c:ptCount val="1"/>
                <c:pt idx="0">
                  <c:v>3</c:v>
                </c:pt>
              </c:strCache>
            </c:strRef>
          </c:tx>
          <c:spPr>
            <a:solidFill>
              <a:schemeClr val="accent3"/>
            </a:solidFill>
            <a:ln>
              <a:noFill/>
            </a:ln>
            <a:effectLst/>
          </c:spPr>
          <c:invertIfNegative val="0"/>
          <c:cat>
            <c:strRef>
              <c:f>Analysis!$A$45:$A$47</c:f>
              <c:strCache>
                <c:ptCount val="2"/>
                <c:pt idx="0">
                  <c:v>casual</c:v>
                </c:pt>
                <c:pt idx="1">
                  <c:v>member</c:v>
                </c:pt>
              </c:strCache>
            </c:strRef>
          </c:cat>
          <c:val>
            <c:numRef>
              <c:f>Analysis!$D$45:$D$47</c:f>
              <c:numCache>
                <c:formatCode>h:mm:ss;@</c:formatCode>
                <c:ptCount val="2"/>
                <c:pt idx="0">
                  <c:v>1.0972454283857814E-2</c:v>
                </c:pt>
                <c:pt idx="1">
                  <c:v>8.2089341249648451E-3</c:v>
                </c:pt>
              </c:numCache>
            </c:numRef>
          </c:val>
          <c:extLst>
            <c:ext xmlns:c16="http://schemas.microsoft.com/office/drawing/2014/chart" uri="{C3380CC4-5D6E-409C-BE32-E72D297353CC}">
              <c16:uniqueId val="{00000002-1FEC-4B70-9C88-87FD6F55B027}"/>
            </c:ext>
          </c:extLst>
        </c:ser>
        <c:ser>
          <c:idx val="3"/>
          <c:order val="3"/>
          <c:tx>
            <c:strRef>
              <c:f>Analysis!$E$43:$E$44</c:f>
              <c:strCache>
                <c:ptCount val="1"/>
                <c:pt idx="0">
                  <c:v>4</c:v>
                </c:pt>
              </c:strCache>
            </c:strRef>
          </c:tx>
          <c:spPr>
            <a:solidFill>
              <a:schemeClr val="accent4"/>
            </a:solidFill>
            <a:ln>
              <a:noFill/>
            </a:ln>
            <a:effectLst/>
          </c:spPr>
          <c:invertIfNegative val="0"/>
          <c:cat>
            <c:strRef>
              <c:f>Analysis!$A$45:$A$47</c:f>
              <c:strCache>
                <c:ptCount val="2"/>
                <c:pt idx="0">
                  <c:v>casual</c:v>
                </c:pt>
                <c:pt idx="1">
                  <c:v>member</c:v>
                </c:pt>
              </c:strCache>
            </c:strRef>
          </c:cat>
          <c:val>
            <c:numRef>
              <c:f>Analysis!$E$45:$E$47</c:f>
              <c:numCache>
                <c:formatCode>h:mm:ss;@</c:formatCode>
                <c:ptCount val="2"/>
                <c:pt idx="0">
                  <c:v>1.2575577880098608E-2</c:v>
                </c:pt>
                <c:pt idx="1">
                  <c:v>7.841057228523185E-3</c:v>
                </c:pt>
              </c:numCache>
            </c:numRef>
          </c:val>
          <c:extLst>
            <c:ext xmlns:c16="http://schemas.microsoft.com/office/drawing/2014/chart" uri="{C3380CC4-5D6E-409C-BE32-E72D297353CC}">
              <c16:uniqueId val="{00000003-1FEC-4B70-9C88-87FD6F55B027}"/>
            </c:ext>
          </c:extLst>
        </c:ser>
        <c:ser>
          <c:idx val="4"/>
          <c:order val="4"/>
          <c:tx>
            <c:strRef>
              <c:f>Analysis!$F$43:$F$44</c:f>
              <c:strCache>
                <c:ptCount val="1"/>
                <c:pt idx="0">
                  <c:v>5</c:v>
                </c:pt>
              </c:strCache>
            </c:strRef>
          </c:tx>
          <c:spPr>
            <a:solidFill>
              <a:schemeClr val="accent5"/>
            </a:solidFill>
            <a:ln>
              <a:noFill/>
            </a:ln>
            <a:effectLst/>
          </c:spPr>
          <c:invertIfNegative val="0"/>
          <c:cat>
            <c:strRef>
              <c:f>Analysis!$A$45:$A$47</c:f>
              <c:strCache>
                <c:ptCount val="2"/>
                <c:pt idx="0">
                  <c:v>casual</c:v>
                </c:pt>
                <c:pt idx="1">
                  <c:v>member</c:v>
                </c:pt>
              </c:strCache>
            </c:strRef>
          </c:cat>
          <c:val>
            <c:numRef>
              <c:f>Analysis!$F$45:$F$47</c:f>
              <c:numCache>
                <c:formatCode>h:mm:ss;@</c:formatCode>
                <c:ptCount val="2"/>
                <c:pt idx="0">
                  <c:v>1.2429818237427394E-2</c:v>
                </c:pt>
                <c:pt idx="1">
                  <c:v>7.8528081110875152E-3</c:v>
                </c:pt>
              </c:numCache>
            </c:numRef>
          </c:val>
          <c:extLst>
            <c:ext xmlns:c16="http://schemas.microsoft.com/office/drawing/2014/chart" uri="{C3380CC4-5D6E-409C-BE32-E72D297353CC}">
              <c16:uniqueId val="{00000004-1FEC-4B70-9C88-87FD6F55B027}"/>
            </c:ext>
          </c:extLst>
        </c:ser>
        <c:ser>
          <c:idx val="5"/>
          <c:order val="5"/>
          <c:tx>
            <c:strRef>
              <c:f>Analysis!$G$43:$G$44</c:f>
              <c:strCache>
                <c:ptCount val="1"/>
                <c:pt idx="0">
                  <c:v>6</c:v>
                </c:pt>
              </c:strCache>
            </c:strRef>
          </c:tx>
          <c:spPr>
            <a:solidFill>
              <a:schemeClr val="accent6"/>
            </a:solidFill>
            <a:ln>
              <a:noFill/>
            </a:ln>
            <a:effectLst/>
          </c:spPr>
          <c:invertIfNegative val="0"/>
          <c:cat>
            <c:strRef>
              <c:f>Analysis!$A$45:$A$47</c:f>
              <c:strCache>
                <c:ptCount val="2"/>
                <c:pt idx="0">
                  <c:v>casual</c:v>
                </c:pt>
                <c:pt idx="1">
                  <c:v>member</c:v>
                </c:pt>
              </c:strCache>
            </c:strRef>
          </c:cat>
          <c:val>
            <c:numRef>
              <c:f>Analysis!$G$45:$G$47</c:f>
              <c:numCache>
                <c:formatCode>h:mm:ss;@</c:formatCode>
                <c:ptCount val="2"/>
                <c:pt idx="0">
                  <c:v>1.2149530070941232E-2</c:v>
                </c:pt>
                <c:pt idx="1">
                  <c:v>8.1993016404354972E-3</c:v>
                </c:pt>
              </c:numCache>
            </c:numRef>
          </c:val>
          <c:extLst>
            <c:ext xmlns:c16="http://schemas.microsoft.com/office/drawing/2014/chart" uri="{C3380CC4-5D6E-409C-BE32-E72D297353CC}">
              <c16:uniqueId val="{00000005-1FEC-4B70-9C88-87FD6F55B027}"/>
            </c:ext>
          </c:extLst>
        </c:ser>
        <c:ser>
          <c:idx val="6"/>
          <c:order val="6"/>
          <c:tx>
            <c:strRef>
              <c:f>Analysis!$H$43:$H$44</c:f>
              <c:strCache>
                <c:ptCount val="1"/>
                <c:pt idx="0">
                  <c:v>7</c:v>
                </c:pt>
              </c:strCache>
            </c:strRef>
          </c:tx>
          <c:spPr>
            <a:solidFill>
              <a:schemeClr val="accent1">
                <a:lumMod val="60000"/>
              </a:schemeClr>
            </a:solidFill>
            <a:ln>
              <a:noFill/>
            </a:ln>
            <a:effectLst/>
          </c:spPr>
          <c:invertIfNegative val="0"/>
          <c:cat>
            <c:strRef>
              <c:f>Analysis!$A$45:$A$47</c:f>
              <c:strCache>
                <c:ptCount val="2"/>
                <c:pt idx="0">
                  <c:v>casual</c:v>
                </c:pt>
                <c:pt idx="1">
                  <c:v>member</c:v>
                </c:pt>
              </c:strCache>
            </c:strRef>
          </c:cat>
          <c:val>
            <c:numRef>
              <c:f>Analysis!$H$45:$H$47</c:f>
              <c:numCache>
                <c:formatCode>h:mm:ss;@</c:formatCode>
                <c:ptCount val="2"/>
                <c:pt idx="0">
                  <c:v>1.2657170491514999E-2</c:v>
                </c:pt>
                <c:pt idx="1">
                  <c:v>8.1603389298763578E-3</c:v>
                </c:pt>
              </c:numCache>
            </c:numRef>
          </c:val>
          <c:extLst>
            <c:ext xmlns:c16="http://schemas.microsoft.com/office/drawing/2014/chart" uri="{C3380CC4-5D6E-409C-BE32-E72D297353CC}">
              <c16:uniqueId val="{00000006-1FEC-4B70-9C88-87FD6F55B027}"/>
            </c:ext>
          </c:extLst>
        </c:ser>
        <c:dLbls>
          <c:showLegendKey val="0"/>
          <c:showVal val="0"/>
          <c:showCatName val="0"/>
          <c:showSerName val="0"/>
          <c:showPercent val="0"/>
          <c:showBubbleSize val="0"/>
        </c:dLbls>
        <c:gapWidth val="219"/>
        <c:overlap val="-27"/>
        <c:axId val="195258080"/>
        <c:axId val="195261824"/>
      </c:barChart>
      <c:catAx>
        <c:axId val="19525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1824"/>
        <c:crosses val="autoZero"/>
        <c:auto val="1"/>
        <c:lblAlgn val="ctr"/>
        <c:lblOffset val="100"/>
        <c:noMultiLvlLbl val="0"/>
      </c:catAx>
      <c:valAx>
        <c:axId val="1952618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8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628356819"/>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1940019801"/>
          <c:y val="0.61351915466019258"/>
          <c:w val="0.16907744235904296"/>
          <c:h val="0.176268923332310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628356819"/>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1940019801"/>
          <c:y val="0.61351915466019258"/>
          <c:w val="0.16907744235904296"/>
          <c:h val="0.176268923332310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9.8809618116359549E-2"/>
          <c:w val="0.83845462053373809"/>
          <c:h val="0.7908813982472705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F59E-4D91-A966-5E7D7F7D1EEF}"/>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F59E-4D91-A966-5E7D7F7D1EEF}"/>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Ride</a:t>
                </a:r>
                <a:r>
                  <a:rPr lang="en-US" baseline="0"/>
                  <a:t> Length</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92039357112464382"/>
          <c:y val="0.40784442619538835"/>
          <c:w val="7.8459492250525745E-2"/>
          <c:h val="0.27256999125109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January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Analysis!$B$43:$B$44</c:f>
              <c:strCache>
                <c:ptCount val="1"/>
                <c:pt idx="0">
                  <c:v>1</c:v>
                </c:pt>
              </c:strCache>
            </c:strRef>
          </c:tx>
          <c:spPr>
            <a:solidFill>
              <a:schemeClr val="accent1"/>
            </a:solidFill>
            <a:ln>
              <a:noFill/>
            </a:ln>
            <a:effectLst/>
          </c:spPr>
          <c:invertIfNegative val="0"/>
          <c:cat>
            <c:strRef>
              <c:f>Analysis!$A$45:$A$47</c:f>
              <c:strCache>
                <c:ptCount val="2"/>
                <c:pt idx="0">
                  <c:v>casual</c:v>
                </c:pt>
                <c:pt idx="1">
                  <c:v>member</c:v>
                </c:pt>
              </c:strCache>
            </c:strRef>
          </c:cat>
          <c:val>
            <c:numRef>
              <c:f>Analysis!$B$45:$B$47</c:f>
              <c:numCache>
                <c:formatCode>h:mm:ss;@</c:formatCode>
                <c:ptCount val="2"/>
                <c:pt idx="0">
                  <c:v>1.4473437154848709E-2</c:v>
                </c:pt>
                <c:pt idx="1">
                  <c:v>8.6787024683123142E-3</c:v>
                </c:pt>
              </c:numCache>
            </c:numRef>
          </c:val>
          <c:extLst>
            <c:ext xmlns:c16="http://schemas.microsoft.com/office/drawing/2014/chart" uri="{C3380CC4-5D6E-409C-BE32-E72D297353CC}">
              <c16:uniqueId val="{00000000-A065-4A25-9E0A-154D715B4AC8}"/>
            </c:ext>
          </c:extLst>
        </c:ser>
        <c:ser>
          <c:idx val="1"/>
          <c:order val="1"/>
          <c:tx>
            <c:strRef>
              <c:f>Analysis!$C$43:$C$44</c:f>
              <c:strCache>
                <c:ptCount val="1"/>
                <c:pt idx="0">
                  <c:v>2</c:v>
                </c:pt>
              </c:strCache>
            </c:strRef>
          </c:tx>
          <c:spPr>
            <a:solidFill>
              <a:schemeClr val="accent2"/>
            </a:solidFill>
            <a:ln>
              <a:noFill/>
            </a:ln>
            <a:effectLst/>
          </c:spPr>
          <c:invertIfNegative val="0"/>
          <c:cat>
            <c:strRef>
              <c:f>Analysis!$A$45:$A$47</c:f>
              <c:strCache>
                <c:ptCount val="2"/>
                <c:pt idx="0">
                  <c:v>casual</c:v>
                </c:pt>
                <c:pt idx="1">
                  <c:v>member</c:v>
                </c:pt>
              </c:strCache>
            </c:strRef>
          </c:cat>
          <c:val>
            <c:numRef>
              <c:f>Analysis!$C$45:$C$47</c:f>
              <c:numCache>
                <c:formatCode>h:mm:ss;@</c:formatCode>
                <c:ptCount val="2"/>
                <c:pt idx="0">
                  <c:v>1.3356548190842164E-2</c:v>
                </c:pt>
                <c:pt idx="1">
                  <c:v>7.8119547878970977E-3</c:v>
                </c:pt>
              </c:numCache>
            </c:numRef>
          </c:val>
          <c:extLst>
            <c:ext xmlns:c16="http://schemas.microsoft.com/office/drawing/2014/chart" uri="{C3380CC4-5D6E-409C-BE32-E72D297353CC}">
              <c16:uniqueId val="{00000001-A065-4A25-9E0A-154D715B4AC8}"/>
            </c:ext>
          </c:extLst>
        </c:ser>
        <c:ser>
          <c:idx val="2"/>
          <c:order val="2"/>
          <c:tx>
            <c:strRef>
              <c:f>Analysis!$D$43:$D$44</c:f>
              <c:strCache>
                <c:ptCount val="1"/>
                <c:pt idx="0">
                  <c:v>3</c:v>
                </c:pt>
              </c:strCache>
            </c:strRef>
          </c:tx>
          <c:spPr>
            <a:solidFill>
              <a:schemeClr val="accent3"/>
            </a:solidFill>
            <a:ln>
              <a:noFill/>
            </a:ln>
            <a:effectLst/>
          </c:spPr>
          <c:invertIfNegative val="0"/>
          <c:cat>
            <c:strRef>
              <c:f>Analysis!$A$45:$A$47</c:f>
              <c:strCache>
                <c:ptCount val="2"/>
                <c:pt idx="0">
                  <c:v>casual</c:v>
                </c:pt>
                <c:pt idx="1">
                  <c:v>member</c:v>
                </c:pt>
              </c:strCache>
            </c:strRef>
          </c:cat>
          <c:val>
            <c:numRef>
              <c:f>Analysis!$D$45:$D$47</c:f>
              <c:numCache>
                <c:formatCode>h:mm:ss;@</c:formatCode>
                <c:ptCount val="2"/>
                <c:pt idx="0">
                  <c:v>1.0972454283857814E-2</c:v>
                </c:pt>
                <c:pt idx="1">
                  <c:v>8.2089341249648451E-3</c:v>
                </c:pt>
              </c:numCache>
            </c:numRef>
          </c:val>
          <c:extLst>
            <c:ext xmlns:c16="http://schemas.microsoft.com/office/drawing/2014/chart" uri="{C3380CC4-5D6E-409C-BE32-E72D297353CC}">
              <c16:uniqueId val="{00000002-A065-4A25-9E0A-154D715B4AC8}"/>
            </c:ext>
          </c:extLst>
        </c:ser>
        <c:ser>
          <c:idx val="3"/>
          <c:order val="3"/>
          <c:tx>
            <c:strRef>
              <c:f>Analysis!$E$43:$E$44</c:f>
              <c:strCache>
                <c:ptCount val="1"/>
                <c:pt idx="0">
                  <c:v>4</c:v>
                </c:pt>
              </c:strCache>
            </c:strRef>
          </c:tx>
          <c:spPr>
            <a:solidFill>
              <a:schemeClr val="accent4"/>
            </a:solidFill>
            <a:ln>
              <a:noFill/>
            </a:ln>
            <a:effectLst/>
          </c:spPr>
          <c:invertIfNegative val="0"/>
          <c:cat>
            <c:strRef>
              <c:f>Analysis!$A$45:$A$47</c:f>
              <c:strCache>
                <c:ptCount val="2"/>
                <c:pt idx="0">
                  <c:v>casual</c:v>
                </c:pt>
                <c:pt idx="1">
                  <c:v>member</c:v>
                </c:pt>
              </c:strCache>
            </c:strRef>
          </c:cat>
          <c:val>
            <c:numRef>
              <c:f>Analysis!$E$45:$E$47</c:f>
              <c:numCache>
                <c:formatCode>h:mm:ss;@</c:formatCode>
                <c:ptCount val="2"/>
                <c:pt idx="0">
                  <c:v>1.2575577880098608E-2</c:v>
                </c:pt>
                <c:pt idx="1">
                  <c:v>7.841057228523185E-3</c:v>
                </c:pt>
              </c:numCache>
            </c:numRef>
          </c:val>
          <c:extLst>
            <c:ext xmlns:c16="http://schemas.microsoft.com/office/drawing/2014/chart" uri="{C3380CC4-5D6E-409C-BE32-E72D297353CC}">
              <c16:uniqueId val="{00000003-A065-4A25-9E0A-154D715B4AC8}"/>
            </c:ext>
          </c:extLst>
        </c:ser>
        <c:ser>
          <c:idx val="4"/>
          <c:order val="4"/>
          <c:tx>
            <c:strRef>
              <c:f>Analysis!$F$43:$F$44</c:f>
              <c:strCache>
                <c:ptCount val="1"/>
                <c:pt idx="0">
                  <c:v>5</c:v>
                </c:pt>
              </c:strCache>
            </c:strRef>
          </c:tx>
          <c:spPr>
            <a:solidFill>
              <a:schemeClr val="accent5"/>
            </a:solidFill>
            <a:ln>
              <a:noFill/>
            </a:ln>
            <a:effectLst/>
          </c:spPr>
          <c:invertIfNegative val="0"/>
          <c:cat>
            <c:strRef>
              <c:f>Analysis!$A$45:$A$47</c:f>
              <c:strCache>
                <c:ptCount val="2"/>
                <c:pt idx="0">
                  <c:v>casual</c:v>
                </c:pt>
                <c:pt idx="1">
                  <c:v>member</c:v>
                </c:pt>
              </c:strCache>
            </c:strRef>
          </c:cat>
          <c:val>
            <c:numRef>
              <c:f>Analysis!$F$45:$F$47</c:f>
              <c:numCache>
                <c:formatCode>h:mm:ss;@</c:formatCode>
                <c:ptCount val="2"/>
                <c:pt idx="0">
                  <c:v>1.2429818237427394E-2</c:v>
                </c:pt>
                <c:pt idx="1">
                  <c:v>7.8528081110875152E-3</c:v>
                </c:pt>
              </c:numCache>
            </c:numRef>
          </c:val>
          <c:extLst>
            <c:ext xmlns:c16="http://schemas.microsoft.com/office/drawing/2014/chart" uri="{C3380CC4-5D6E-409C-BE32-E72D297353CC}">
              <c16:uniqueId val="{00000004-A065-4A25-9E0A-154D715B4AC8}"/>
            </c:ext>
          </c:extLst>
        </c:ser>
        <c:ser>
          <c:idx val="5"/>
          <c:order val="5"/>
          <c:tx>
            <c:strRef>
              <c:f>Analysis!$G$43:$G$44</c:f>
              <c:strCache>
                <c:ptCount val="1"/>
                <c:pt idx="0">
                  <c:v>6</c:v>
                </c:pt>
              </c:strCache>
            </c:strRef>
          </c:tx>
          <c:spPr>
            <a:solidFill>
              <a:schemeClr val="accent6"/>
            </a:solidFill>
            <a:ln>
              <a:noFill/>
            </a:ln>
            <a:effectLst/>
          </c:spPr>
          <c:invertIfNegative val="0"/>
          <c:cat>
            <c:strRef>
              <c:f>Analysis!$A$45:$A$47</c:f>
              <c:strCache>
                <c:ptCount val="2"/>
                <c:pt idx="0">
                  <c:v>casual</c:v>
                </c:pt>
                <c:pt idx="1">
                  <c:v>member</c:v>
                </c:pt>
              </c:strCache>
            </c:strRef>
          </c:cat>
          <c:val>
            <c:numRef>
              <c:f>Analysis!$G$45:$G$47</c:f>
              <c:numCache>
                <c:formatCode>h:mm:ss;@</c:formatCode>
                <c:ptCount val="2"/>
                <c:pt idx="0">
                  <c:v>1.2149530070941232E-2</c:v>
                </c:pt>
                <c:pt idx="1">
                  <c:v>8.1993016404354972E-3</c:v>
                </c:pt>
              </c:numCache>
            </c:numRef>
          </c:val>
          <c:extLst>
            <c:ext xmlns:c16="http://schemas.microsoft.com/office/drawing/2014/chart" uri="{C3380CC4-5D6E-409C-BE32-E72D297353CC}">
              <c16:uniqueId val="{00000005-A065-4A25-9E0A-154D715B4AC8}"/>
            </c:ext>
          </c:extLst>
        </c:ser>
        <c:ser>
          <c:idx val="6"/>
          <c:order val="6"/>
          <c:tx>
            <c:strRef>
              <c:f>Analysis!$H$43:$H$44</c:f>
              <c:strCache>
                <c:ptCount val="1"/>
                <c:pt idx="0">
                  <c:v>7</c:v>
                </c:pt>
              </c:strCache>
            </c:strRef>
          </c:tx>
          <c:spPr>
            <a:solidFill>
              <a:schemeClr val="accent1">
                <a:lumMod val="60000"/>
              </a:schemeClr>
            </a:solidFill>
            <a:ln>
              <a:noFill/>
            </a:ln>
            <a:effectLst/>
          </c:spPr>
          <c:invertIfNegative val="0"/>
          <c:cat>
            <c:strRef>
              <c:f>Analysis!$A$45:$A$47</c:f>
              <c:strCache>
                <c:ptCount val="2"/>
                <c:pt idx="0">
                  <c:v>casual</c:v>
                </c:pt>
                <c:pt idx="1">
                  <c:v>member</c:v>
                </c:pt>
              </c:strCache>
            </c:strRef>
          </c:cat>
          <c:val>
            <c:numRef>
              <c:f>Analysis!$H$45:$H$47</c:f>
              <c:numCache>
                <c:formatCode>h:mm:ss;@</c:formatCode>
                <c:ptCount val="2"/>
                <c:pt idx="0">
                  <c:v>1.2657170491514999E-2</c:v>
                </c:pt>
                <c:pt idx="1">
                  <c:v>8.1603389298763578E-3</c:v>
                </c:pt>
              </c:numCache>
            </c:numRef>
          </c:val>
          <c:extLst>
            <c:ext xmlns:c16="http://schemas.microsoft.com/office/drawing/2014/chart" uri="{C3380CC4-5D6E-409C-BE32-E72D297353CC}">
              <c16:uniqueId val="{00000006-A065-4A25-9E0A-154D715B4AC8}"/>
            </c:ext>
          </c:extLst>
        </c:ser>
        <c:dLbls>
          <c:showLegendKey val="0"/>
          <c:showVal val="0"/>
          <c:showCatName val="0"/>
          <c:showSerName val="0"/>
          <c:showPercent val="0"/>
          <c:showBubbleSize val="0"/>
        </c:dLbls>
        <c:gapWidth val="219"/>
        <c:overlap val="-27"/>
        <c:axId val="195258080"/>
        <c:axId val="195261824"/>
      </c:barChart>
      <c:catAx>
        <c:axId val="19525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1824"/>
        <c:crosses val="autoZero"/>
        <c:auto val="1"/>
        <c:lblAlgn val="ctr"/>
        <c:lblOffset val="100"/>
        <c:noMultiLvlLbl val="0"/>
      </c:catAx>
      <c:valAx>
        <c:axId val="1952618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8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[2022-divvy-data-aggregated.xlsx]Analysis!PivotTable36</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February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Analysis!$B$48:$B$49</c:f>
              <c:strCache>
                <c:ptCount val="1"/>
                <c:pt idx="0">
                  <c:v>1</c:v>
                </c:pt>
              </c:strCache>
            </c:strRef>
          </c:tx>
          <c:spPr>
            <a:solidFill>
              <a:schemeClr val="accent1"/>
            </a:solidFill>
            <a:ln>
              <a:noFill/>
            </a:ln>
            <a:effectLst/>
          </c:spPr>
          <c:invertIfNegative val="0"/>
          <c:cat>
            <c:strRef>
              <c:f>Analysis!$A$50:$A$52</c:f>
              <c:strCache>
                <c:ptCount val="2"/>
                <c:pt idx="0">
                  <c:v>casual</c:v>
                </c:pt>
                <c:pt idx="1">
                  <c:v>member</c:v>
                </c:pt>
              </c:strCache>
            </c:strRef>
          </c:cat>
          <c:val>
            <c:numRef>
              <c:f>Analysis!$B$50:$B$52</c:f>
              <c:numCache>
                <c:formatCode>h:mm:ss;@</c:formatCode>
                <c:ptCount val="2"/>
                <c:pt idx="0">
                  <c:v>1.767811856078625E-2</c:v>
                </c:pt>
                <c:pt idx="1">
                  <c:v>8.2507321201058473E-3</c:v>
                </c:pt>
              </c:numCache>
            </c:numRef>
          </c:val>
          <c:extLst>
            <c:ext xmlns:c16="http://schemas.microsoft.com/office/drawing/2014/chart" uri="{C3380CC4-5D6E-409C-BE32-E72D297353CC}">
              <c16:uniqueId val="{00000000-4542-4752-9709-89991D1477DF}"/>
            </c:ext>
          </c:extLst>
        </c:ser>
        <c:ser>
          <c:idx val="1"/>
          <c:order val="1"/>
          <c:tx>
            <c:strRef>
              <c:f>Analysis!$C$48:$C$49</c:f>
              <c:strCache>
                <c:ptCount val="1"/>
                <c:pt idx="0">
                  <c:v>2</c:v>
                </c:pt>
              </c:strCache>
            </c:strRef>
          </c:tx>
          <c:spPr>
            <a:solidFill>
              <a:schemeClr val="accent2"/>
            </a:solidFill>
            <a:ln>
              <a:noFill/>
            </a:ln>
            <a:effectLst/>
          </c:spPr>
          <c:invertIfNegative val="0"/>
          <c:cat>
            <c:strRef>
              <c:f>Analysis!$A$50:$A$52</c:f>
              <c:strCache>
                <c:ptCount val="2"/>
                <c:pt idx="0">
                  <c:v>casual</c:v>
                </c:pt>
                <c:pt idx="1">
                  <c:v>member</c:v>
                </c:pt>
              </c:strCache>
            </c:strRef>
          </c:cat>
          <c:val>
            <c:numRef>
              <c:f>Analysis!$C$50:$C$52</c:f>
              <c:numCache>
                <c:formatCode>h:mm:ss;@</c:formatCode>
                <c:ptCount val="2"/>
                <c:pt idx="0">
                  <c:v>1.4572613192079734E-2</c:v>
                </c:pt>
                <c:pt idx="1">
                  <c:v>7.730234315948676E-3</c:v>
                </c:pt>
              </c:numCache>
            </c:numRef>
          </c:val>
          <c:extLst>
            <c:ext xmlns:c16="http://schemas.microsoft.com/office/drawing/2014/chart" uri="{C3380CC4-5D6E-409C-BE32-E72D297353CC}">
              <c16:uniqueId val="{00000001-4542-4752-9709-89991D1477DF}"/>
            </c:ext>
          </c:extLst>
        </c:ser>
        <c:ser>
          <c:idx val="2"/>
          <c:order val="2"/>
          <c:tx>
            <c:strRef>
              <c:f>Analysis!$D$48:$D$49</c:f>
              <c:strCache>
                <c:ptCount val="1"/>
                <c:pt idx="0">
                  <c:v>3</c:v>
                </c:pt>
              </c:strCache>
            </c:strRef>
          </c:tx>
          <c:spPr>
            <a:solidFill>
              <a:schemeClr val="accent3"/>
            </a:solidFill>
            <a:ln>
              <a:noFill/>
            </a:ln>
            <a:effectLst/>
          </c:spPr>
          <c:invertIfNegative val="0"/>
          <c:cat>
            <c:strRef>
              <c:f>Analysis!$A$50:$A$52</c:f>
              <c:strCache>
                <c:ptCount val="2"/>
                <c:pt idx="0">
                  <c:v>casual</c:v>
                </c:pt>
                <c:pt idx="1">
                  <c:v>member</c:v>
                </c:pt>
              </c:strCache>
            </c:strRef>
          </c:cat>
          <c:val>
            <c:numRef>
              <c:f>Analysis!$D$50:$D$52</c:f>
              <c:numCache>
                <c:formatCode>h:mm:ss;@</c:formatCode>
                <c:ptCount val="2"/>
                <c:pt idx="0">
                  <c:v>1.2939291552047233E-2</c:v>
                </c:pt>
                <c:pt idx="1">
                  <c:v>7.6421776657033041E-3</c:v>
                </c:pt>
              </c:numCache>
            </c:numRef>
          </c:val>
          <c:extLst>
            <c:ext xmlns:c16="http://schemas.microsoft.com/office/drawing/2014/chart" uri="{C3380CC4-5D6E-409C-BE32-E72D297353CC}">
              <c16:uniqueId val="{00000002-4542-4752-9709-89991D1477DF}"/>
            </c:ext>
          </c:extLst>
        </c:ser>
        <c:ser>
          <c:idx val="3"/>
          <c:order val="3"/>
          <c:tx>
            <c:strRef>
              <c:f>Analysis!$E$48:$E$49</c:f>
              <c:strCache>
                <c:ptCount val="1"/>
                <c:pt idx="0">
                  <c:v>4</c:v>
                </c:pt>
              </c:strCache>
            </c:strRef>
          </c:tx>
          <c:spPr>
            <a:solidFill>
              <a:schemeClr val="accent4"/>
            </a:solidFill>
            <a:ln>
              <a:noFill/>
            </a:ln>
            <a:effectLst/>
          </c:spPr>
          <c:invertIfNegative val="0"/>
          <c:cat>
            <c:strRef>
              <c:f>Analysis!$A$50:$A$52</c:f>
              <c:strCache>
                <c:ptCount val="2"/>
                <c:pt idx="0">
                  <c:v>casual</c:v>
                </c:pt>
                <c:pt idx="1">
                  <c:v>member</c:v>
                </c:pt>
              </c:strCache>
            </c:strRef>
          </c:cat>
          <c:val>
            <c:numRef>
              <c:f>Analysis!$E$50:$E$52</c:f>
              <c:numCache>
                <c:formatCode>h:mm:ss;@</c:formatCode>
                <c:ptCount val="2"/>
                <c:pt idx="0">
                  <c:v>1.2262517473630724E-2</c:v>
                </c:pt>
                <c:pt idx="1">
                  <c:v>7.3175021485995754E-3</c:v>
                </c:pt>
              </c:numCache>
            </c:numRef>
          </c:val>
          <c:extLst>
            <c:ext xmlns:c16="http://schemas.microsoft.com/office/drawing/2014/chart" uri="{C3380CC4-5D6E-409C-BE32-E72D297353CC}">
              <c16:uniqueId val="{00000003-4542-4752-9709-89991D1477DF}"/>
            </c:ext>
          </c:extLst>
        </c:ser>
        <c:ser>
          <c:idx val="4"/>
          <c:order val="4"/>
          <c:tx>
            <c:strRef>
              <c:f>Analysis!$F$48:$F$49</c:f>
              <c:strCache>
                <c:ptCount val="1"/>
                <c:pt idx="0">
                  <c:v>5</c:v>
                </c:pt>
              </c:strCache>
            </c:strRef>
          </c:tx>
          <c:spPr>
            <a:solidFill>
              <a:schemeClr val="accent5"/>
            </a:solidFill>
            <a:ln>
              <a:noFill/>
            </a:ln>
            <a:effectLst/>
          </c:spPr>
          <c:invertIfNegative val="0"/>
          <c:cat>
            <c:strRef>
              <c:f>Analysis!$A$50:$A$52</c:f>
              <c:strCache>
                <c:ptCount val="2"/>
                <c:pt idx="0">
                  <c:v>casual</c:v>
                </c:pt>
                <c:pt idx="1">
                  <c:v>member</c:v>
                </c:pt>
              </c:strCache>
            </c:strRef>
          </c:cat>
          <c:val>
            <c:numRef>
              <c:f>Analysis!$F$50:$F$52</c:f>
              <c:numCache>
                <c:formatCode>h:mm:ss;@</c:formatCode>
                <c:ptCount val="2"/>
                <c:pt idx="0">
                  <c:v>1.2155919224173613E-2</c:v>
                </c:pt>
                <c:pt idx="1">
                  <c:v>7.3361624409112409E-3</c:v>
                </c:pt>
              </c:numCache>
            </c:numRef>
          </c:val>
          <c:extLst>
            <c:ext xmlns:c16="http://schemas.microsoft.com/office/drawing/2014/chart" uri="{C3380CC4-5D6E-409C-BE32-E72D297353CC}">
              <c16:uniqueId val="{00000004-4542-4752-9709-89991D1477DF}"/>
            </c:ext>
          </c:extLst>
        </c:ser>
        <c:ser>
          <c:idx val="5"/>
          <c:order val="5"/>
          <c:tx>
            <c:strRef>
              <c:f>Analysis!$G$48:$G$49</c:f>
              <c:strCache>
                <c:ptCount val="1"/>
                <c:pt idx="0">
                  <c:v>6</c:v>
                </c:pt>
              </c:strCache>
            </c:strRef>
          </c:tx>
          <c:spPr>
            <a:solidFill>
              <a:schemeClr val="accent6"/>
            </a:solidFill>
            <a:ln>
              <a:noFill/>
            </a:ln>
            <a:effectLst/>
          </c:spPr>
          <c:invertIfNegative val="0"/>
          <c:cat>
            <c:strRef>
              <c:f>Analysis!$A$50:$A$52</c:f>
              <c:strCache>
                <c:ptCount val="2"/>
                <c:pt idx="0">
                  <c:v>casual</c:v>
                </c:pt>
                <c:pt idx="1">
                  <c:v>member</c:v>
                </c:pt>
              </c:strCache>
            </c:strRef>
          </c:cat>
          <c:val>
            <c:numRef>
              <c:f>Analysis!$G$50:$G$52</c:f>
              <c:numCache>
                <c:formatCode>h:mm:ss;@</c:formatCode>
                <c:ptCount val="2"/>
                <c:pt idx="0">
                  <c:v>1.2398587431018866E-2</c:v>
                </c:pt>
                <c:pt idx="1">
                  <c:v>7.7747003901896894E-3</c:v>
                </c:pt>
              </c:numCache>
            </c:numRef>
          </c:val>
          <c:extLst>
            <c:ext xmlns:c16="http://schemas.microsoft.com/office/drawing/2014/chart" uri="{C3380CC4-5D6E-409C-BE32-E72D297353CC}">
              <c16:uniqueId val="{00000005-4542-4752-9709-89991D1477DF}"/>
            </c:ext>
          </c:extLst>
        </c:ser>
        <c:ser>
          <c:idx val="6"/>
          <c:order val="6"/>
          <c:tx>
            <c:strRef>
              <c:f>Analysis!$H$48:$H$49</c:f>
              <c:strCache>
                <c:ptCount val="1"/>
                <c:pt idx="0">
                  <c:v>7</c:v>
                </c:pt>
              </c:strCache>
            </c:strRef>
          </c:tx>
          <c:spPr>
            <a:solidFill>
              <a:schemeClr val="accent1">
                <a:lumMod val="60000"/>
              </a:schemeClr>
            </a:solidFill>
            <a:ln>
              <a:noFill/>
            </a:ln>
            <a:effectLst/>
          </c:spPr>
          <c:invertIfNegative val="0"/>
          <c:cat>
            <c:strRef>
              <c:f>Analysis!$A$50:$A$52</c:f>
              <c:strCache>
                <c:ptCount val="2"/>
                <c:pt idx="0">
                  <c:v>casual</c:v>
                </c:pt>
                <c:pt idx="1">
                  <c:v>member</c:v>
                </c:pt>
              </c:strCache>
            </c:strRef>
          </c:cat>
          <c:val>
            <c:numRef>
              <c:f>Analysis!$H$50:$H$52</c:f>
              <c:numCache>
                <c:formatCode>h:mm:ss;@</c:formatCode>
                <c:ptCount val="2"/>
                <c:pt idx="0">
                  <c:v>1.3893817522277403E-2</c:v>
                </c:pt>
                <c:pt idx="1">
                  <c:v>7.6645292515600903E-3</c:v>
                </c:pt>
              </c:numCache>
            </c:numRef>
          </c:val>
          <c:extLst>
            <c:ext xmlns:c16="http://schemas.microsoft.com/office/drawing/2014/chart" uri="{C3380CC4-5D6E-409C-BE32-E72D297353CC}">
              <c16:uniqueId val="{00000006-4542-4752-9709-89991D1477DF}"/>
            </c:ext>
          </c:extLst>
        </c:ser>
        <c:dLbls>
          <c:showLegendKey val="0"/>
          <c:showVal val="0"/>
          <c:showCatName val="0"/>
          <c:showSerName val="0"/>
          <c:showPercent val="0"/>
          <c:showBubbleSize val="0"/>
        </c:dLbls>
        <c:gapWidth val="219"/>
        <c:overlap val="-27"/>
        <c:axId val="1964930736"/>
        <c:axId val="114585024"/>
      </c:barChart>
      <c:catAx>
        <c:axId val="196493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585024"/>
        <c:crosses val="autoZero"/>
        <c:auto val="1"/>
        <c:lblAlgn val="ctr"/>
        <c:lblOffset val="100"/>
        <c:noMultiLvlLbl val="0"/>
      </c:catAx>
      <c:valAx>
        <c:axId val="1145850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49307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[2022-divvy-data-aggregated.xlsx]Analysis!PivotTable37</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Analysis!$B$53:$B$54</c:f>
              <c:strCache>
                <c:ptCount val="1"/>
                <c:pt idx="0">
                  <c:v>1</c:v>
                </c:pt>
              </c:strCache>
            </c:strRef>
          </c:tx>
          <c:spPr>
            <a:solidFill>
              <a:schemeClr val="accent1"/>
            </a:solidFill>
            <a:ln>
              <a:noFill/>
            </a:ln>
            <a:effectLst/>
          </c:spPr>
          <c:invertIfNegative val="0"/>
          <c:cat>
            <c:strRef>
              <c:f>Analysis!$A$55:$A$57</c:f>
              <c:strCache>
                <c:ptCount val="2"/>
                <c:pt idx="0">
                  <c:v>casual</c:v>
                </c:pt>
                <c:pt idx="1">
                  <c:v>member</c:v>
                </c:pt>
              </c:strCache>
            </c:strRef>
          </c:cat>
          <c:val>
            <c:numRef>
              <c:f>Analysis!$B$55:$B$57</c:f>
              <c:numCache>
                <c:formatCode>h:mm:ss;@</c:formatCode>
                <c:ptCount val="2"/>
                <c:pt idx="0">
                  <c:v>2.0487598458186373E-2</c:v>
                </c:pt>
                <c:pt idx="1">
                  <c:v>9.2737976557304772E-3</c:v>
                </c:pt>
              </c:numCache>
            </c:numRef>
          </c:val>
          <c:extLst>
            <c:ext xmlns:c16="http://schemas.microsoft.com/office/drawing/2014/chart" uri="{C3380CC4-5D6E-409C-BE32-E72D297353CC}">
              <c16:uniqueId val="{00000000-6645-4122-BF2F-A79364BA2D6B}"/>
            </c:ext>
          </c:extLst>
        </c:ser>
        <c:ser>
          <c:idx val="1"/>
          <c:order val="1"/>
          <c:tx>
            <c:strRef>
              <c:f>Analysis!$C$53:$C$54</c:f>
              <c:strCache>
                <c:ptCount val="1"/>
                <c:pt idx="0">
                  <c:v>2</c:v>
                </c:pt>
              </c:strCache>
            </c:strRef>
          </c:tx>
          <c:spPr>
            <a:solidFill>
              <a:schemeClr val="accent2"/>
            </a:solidFill>
            <a:ln>
              <a:noFill/>
            </a:ln>
            <a:effectLst/>
          </c:spPr>
          <c:invertIfNegative val="0"/>
          <c:cat>
            <c:strRef>
              <c:f>Analysis!$A$55:$A$57</c:f>
              <c:strCache>
                <c:ptCount val="2"/>
                <c:pt idx="0">
                  <c:v>casual</c:v>
                </c:pt>
                <c:pt idx="1">
                  <c:v>member</c:v>
                </c:pt>
              </c:strCache>
            </c:strRef>
          </c:cat>
          <c:val>
            <c:numRef>
              <c:f>Analysis!$C$55:$C$57</c:f>
              <c:numCache>
                <c:formatCode>h:mm:ss;@</c:formatCode>
                <c:ptCount val="2"/>
                <c:pt idx="0">
                  <c:v>1.9117768626817553E-2</c:v>
                </c:pt>
                <c:pt idx="1">
                  <c:v>8.4595402220783589E-3</c:v>
                </c:pt>
              </c:numCache>
            </c:numRef>
          </c:val>
          <c:extLst>
            <c:ext xmlns:c16="http://schemas.microsoft.com/office/drawing/2014/chart" uri="{C3380CC4-5D6E-409C-BE32-E72D297353CC}">
              <c16:uniqueId val="{00000001-6645-4122-BF2F-A79364BA2D6B}"/>
            </c:ext>
          </c:extLst>
        </c:ser>
        <c:ser>
          <c:idx val="2"/>
          <c:order val="2"/>
          <c:tx>
            <c:strRef>
              <c:f>Analysis!$D$53:$D$54</c:f>
              <c:strCache>
                <c:ptCount val="1"/>
                <c:pt idx="0">
                  <c:v>3</c:v>
                </c:pt>
              </c:strCache>
            </c:strRef>
          </c:tx>
          <c:spPr>
            <a:solidFill>
              <a:schemeClr val="accent3"/>
            </a:solidFill>
            <a:ln>
              <a:noFill/>
            </a:ln>
            <a:effectLst/>
          </c:spPr>
          <c:invertIfNegative val="0"/>
          <c:cat>
            <c:strRef>
              <c:f>Analysis!$A$55:$A$57</c:f>
              <c:strCache>
                <c:ptCount val="2"/>
                <c:pt idx="0">
                  <c:v>casual</c:v>
                </c:pt>
                <c:pt idx="1">
                  <c:v>member</c:v>
                </c:pt>
              </c:strCache>
            </c:strRef>
          </c:cat>
          <c:val>
            <c:numRef>
              <c:f>Analysis!$D$55:$D$57</c:f>
              <c:numCache>
                <c:formatCode>h:mm:ss;@</c:formatCode>
                <c:ptCount val="2"/>
                <c:pt idx="0">
                  <c:v>1.3145613113606179E-2</c:v>
                </c:pt>
                <c:pt idx="1">
                  <c:v>7.4001748725991984E-3</c:v>
                </c:pt>
              </c:numCache>
            </c:numRef>
          </c:val>
          <c:extLst>
            <c:ext xmlns:c16="http://schemas.microsoft.com/office/drawing/2014/chart" uri="{C3380CC4-5D6E-409C-BE32-E72D297353CC}">
              <c16:uniqueId val="{00000002-6645-4122-BF2F-A79364BA2D6B}"/>
            </c:ext>
          </c:extLst>
        </c:ser>
        <c:ser>
          <c:idx val="3"/>
          <c:order val="3"/>
          <c:tx>
            <c:strRef>
              <c:f>Analysis!$E$53:$E$54</c:f>
              <c:strCache>
                <c:ptCount val="1"/>
                <c:pt idx="0">
                  <c:v>4</c:v>
                </c:pt>
              </c:strCache>
            </c:strRef>
          </c:tx>
          <c:spPr>
            <a:solidFill>
              <a:schemeClr val="accent4"/>
            </a:solidFill>
            <a:ln>
              <a:noFill/>
            </a:ln>
            <a:effectLst/>
          </c:spPr>
          <c:invertIfNegative val="0"/>
          <c:cat>
            <c:strRef>
              <c:f>Analysis!$A$55:$A$57</c:f>
              <c:strCache>
                <c:ptCount val="2"/>
                <c:pt idx="0">
                  <c:v>casual</c:v>
                </c:pt>
                <c:pt idx="1">
                  <c:v>member</c:v>
                </c:pt>
              </c:strCache>
            </c:strRef>
          </c:cat>
          <c:val>
            <c:numRef>
              <c:f>Analysis!$E$55:$E$57</c:f>
              <c:numCache>
                <c:formatCode>h:mm:ss;@</c:formatCode>
                <c:ptCount val="2"/>
                <c:pt idx="0">
                  <c:v>1.6411097738040351E-2</c:v>
                </c:pt>
                <c:pt idx="1">
                  <c:v>8.1107294824371186E-3</c:v>
                </c:pt>
              </c:numCache>
            </c:numRef>
          </c:val>
          <c:extLst>
            <c:ext xmlns:c16="http://schemas.microsoft.com/office/drawing/2014/chart" uri="{C3380CC4-5D6E-409C-BE32-E72D297353CC}">
              <c16:uniqueId val="{00000003-6645-4122-BF2F-A79364BA2D6B}"/>
            </c:ext>
          </c:extLst>
        </c:ser>
        <c:ser>
          <c:idx val="4"/>
          <c:order val="4"/>
          <c:tx>
            <c:strRef>
              <c:f>Analysis!$F$53:$F$54</c:f>
              <c:strCache>
                <c:ptCount val="1"/>
                <c:pt idx="0">
                  <c:v>5</c:v>
                </c:pt>
              </c:strCache>
            </c:strRef>
          </c:tx>
          <c:spPr>
            <a:solidFill>
              <a:schemeClr val="accent5"/>
            </a:solidFill>
            <a:ln>
              <a:noFill/>
            </a:ln>
            <a:effectLst/>
          </c:spPr>
          <c:invertIfNegative val="0"/>
          <c:cat>
            <c:strRef>
              <c:f>Analysis!$A$55:$A$57</c:f>
              <c:strCache>
                <c:ptCount val="2"/>
                <c:pt idx="0">
                  <c:v>casual</c:v>
                </c:pt>
                <c:pt idx="1">
                  <c:v>member</c:v>
                </c:pt>
              </c:strCache>
            </c:strRef>
          </c:cat>
          <c:val>
            <c:numRef>
              <c:f>Analysis!$F$55:$F$57</c:f>
              <c:numCache>
                <c:formatCode>h:mm:ss;@</c:formatCode>
                <c:ptCount val="2"/>
                <c:pt idx="0">
                  <c:v>1.401710467952968E-2</c:v>
                </c:pt>
                <c:pt idx="1">
                  <c:v>7.4065791702527754E-3</c:v>
                </c:pt>
              </c:numCache>
            </c:numRef>
          </c:val>
          <c:extLst>
            <c:ext xmlns:c16="http://schemas.microsoft.com/office/drawing/2014/chart" uri="{C3380CC4-5D6E-409C-BE32-E72D297353CC}">
              <c16:uniqueId val="{00000004-6645-4122-BF2F-A79364BA2D6B}"/>
            </c:ext>
          </c:extLst>
        </c:ser>
        <c:ser>
          <c:idx val="5"/>
          <c:order val="5"/>
          <c:tx>
            <c:strRef>
              <c:f>Analysis!$G$53:$G$54</c:f>
              <c:strCache>
                <c:ptCount val="1"/>
                <c:pt idx="0">
                  <c:v>6</c:v>
                </c:pt>
              </c:strCache>
            </c:strRef>
          </c:tx>
          <c:spPr>
            <a:solidFill>
              <a:schemeClr val="accent6"/>
            </a:solidFill>
            <a:ln>
              <a:noFill/>
            </a:ln>
            <a:effectLst/>
          </c:spPr>
          <c:invertIfNegative val="0"/>
          <c:cat>
            <c:strRef>
              <c:f>Analysis!$A$55:$A$57</c:f>
              <c:strCache>
                <c:ptCount val="2"/>
                <c:pt idx="0">
                  <c:v>casual</c:v>
                </c:pt>
                <c:pt idx="1">
                  <c:v>member</c:v>
                </c:pt>
              </c:strCache>
            </c:strRef>
          </c:cat>
          <c:val>
            <c:numRef>
              <c:f>Analysis!$G$55:$G$57</c:f>
              <c:numCache>
                <c:formatCode>h:mm:ss;@</c:formatCode>
                <c:ptCount val="2"/>
                <c:pt idx="0">
                  <c:v>1.3204342897956771E-2</c:v>
                </c:pt>
                <c:pt idx="1">
                  <c:v>7.5930376623938546E-3</c:v>
                </c:pt>
              </c:numCache>
            </c:numRef>
          </c:val>
          <c:extLst>
            <c:ext xmlns:c16="http://schemas.microsoft.com/office/drawing/2014/chart" uri="{C3380CC4-5D6E-409C-BE32-E72D297353CC}">
              <c16:uniqueId val="{00000005-6645-4122-BF2F-A79364BA2D6B}"/>
            </c:ext>
          </c:extLst>
        </c:ser>
        <c:ser>
          <c:idx val="6"/>
          <c:order val="6"/>
          <c:tx>
            <c:strRef>
              <c:f>Analysis!$H$53:$H$54</c:f>
              <c:strCache>
                <c:ptCount val="1"/>
                <c:pt idx="0">
                  <c:v>7</c:v>
                </c:pt>
              </c:strCache>
            </c:strRef>
          </c:tx>
          <c:spPr>
            <a:solidFill>
              <a:schemeClr val="accent1">
                <a:lumMod val="60000"/>
              </a:schemeClr>
            </a:solidFill>
            <a:ln>
              <a:noFill/>
            </a:ln>
            <a:effectLst/>
          </c:spPr>
          <c:invertIfNegative val="0"/>
          <c:cat>
            <c:strRef>
              <c:f>Analysis!$A$55:$A$57</c:f>
              <c:strCache>
                <c:ptCount val="2"/>
                <c:pt idx="0">
                  <c:v>casual</c:v>
                </c:pt>
                <c:pt idx="1">
                  <c:v>member</c:v>
                </c:pt>
              </c:strCache>
            </c:strRef>
          </c:cat>
          <c:val>
            <c:numRef>
              <c:f>Analysis!$H$55:$H$57</c:f>
              <c:numCache>
                <c:formatCode>h:mm:ss;@</c:formatCode>
                <c:ptCount val="2"/>
                <c:pt idx="0">
                  <c:v>2.0114461427787264E-2</c:v>
                </c:pt>
                <c:pt idx="1">
                  <c:v>9.3508409539480915E-3</c:v>
                </c:pt>
              </c:numCache>
            </c:numRef>
          </c:val>
          <c:extLst>
            <c:ext xmlns:c16="http://schemas.microsoft.com/office/drawing/2014/chart" uri="{C3380CC4-5D6E-409C-BE32-E72D297353CC}">
              <c16:uniqueId val="{00000006-6645-4122-BF2F-A79364BA2D6B}"/>
            </c:ext>
          </c:extLst>
        </c:ser>
        <c:dLbls>
          <c:showLegendKey val="0"/>
          <c:showVal val="0"/>
          <c:showCatName val="0"/>
          <c:showSerName val="0"/>
          <c:showPercent val="0"/>
          <c:showBubbleSize val="0"/>
        </c:dLbls>
        <c:gapWidth val="219"/>
        <c:overlap val="-27"/>
        <c:axId val="334530704"/>
        <c:axId val="334531952"/>
      </c:barChart>
      <c:catAx>
        <c:axId val="33453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531952"/>
        <c:crosses val="autoZero"/>
        <c:auto val="1"/>
        <c:lblAlgn val="ctr"/>
        <c:lblOffset val="100"/>
        <c:noMultiLvlLbl val="0"/>
      </c:catAx>
      <c:valAx>
        <c:axId val="334531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5307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[2022-divvy-data-aggregated.xlsx]Analysis!PivotTable38</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April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Analysis!$B$58:$B$59</c:f>
              <c:strCache>
                <c:ptCount val="1"/>
                <c:pt idx="0">
                  <c:v>1</c:v>
                </c:pt>
              </c:strCache>
            </c:strRef>
          </c:tx>
          <c:spPr>
            <a:solidFill>
              <a:schemeClr val="accent1"/>
            </a:solidFill>
            <a:ln>
              <a:noFill/>
            </a:ln>
            <a:effectLst/>
          </c:spPr>
          <c:invertIfNegative val="0"/>
          <c:cat>
            <c:strRef>
              <c:f>Analysis!$A$60:$A$62</c:f>
              <c:strCache>
                <c:ptCount val="2"/>
                <c:pt idx="0">
                  <c:v>casual</c:v>
                </c:pt>
                <c:pt idx="1">
                  <c:v>member</c:v>
                </c:pt>
              </c:strCache>
            </c:strRef>
          </c:cat>
          <c:val>
            <c:numRef>
              <c:f>Analysis!$B$60:$B$62</c:f>
              <c:numCache>
                <c:formatCode>h:mm:ss;@</c:formatCode>
                <c:ptCount val="2"/>
                <c:pt idx="0">
                  <c:v>1.814442066111888E-2</c:v>
                </c:pt>
                <c:pt idx="1">
                  <c:v>8.5877383649112377E-3</c:v>
                </c:pt>
              </c:numCache>
            </c:numRef>
          </c:val>
          <c:extLst>
            <c:ext xmlns:c16="http://schemas.microsoft.com/office/drawing/2014/chart" uri="{C3380CC4-5D6E-409C-BE32-E72D297353CC}">
              <c16:uniqueId val="{00000000-A7BB-4901-8472-BE3BED13E968}"/>
            </c:ext>
          </c:extLst>
        </c:ser>
        <c:ser>
          <c:idx val="1"/>
          <c:order val="1"/>
          <c:tx>
            <c:strRef>
              <c:f>Analysis!$C$58:$C$59</c:f>
              <c:strCache>
                <c:ptCount val="1"/>
                <c:pt idx="0">
                  <c:v>2</c:v>
                </c:pt>
              </c:strCache>
            </c:strRef>
          </c:tx>
          <c:spPr>
            <a:solidFill>
              <a:schemeClr val="accent2"/>
            </a:solidFill>
            <a:ln>
              <a:noFill/>
            </a:ln>
            <a:effectLst/>
          </c:spPr>
          <c:invertIfNegative val="0"/>
          <c:cat>
            <c:strRef>
              <c:f>Analysis!$A$60:$A$62</c:f>
              <c:strCache>
                <c:ptCount val="2"/>
                <c:pt idx="0">
                  <c:v>casual</c:v>
                </c:pt>
                <c:pt idx="1">
                  <c:v>member</c:v>
                </c:pt>
              </c:strCache>
            </c:strRef>
          </c:cat>
          <c:val>
            <c:numRef>
              <c:f>Analysis!$C$60:$C$62</c:f>
              <c:numCache>
                <c:formatCode>h:mm:ss;@</c:formatCode>
                <c:ptCount val="2"/>
                <c:pt idx="0">
                  <c:v>1.4668361472638898E-2</c:v>
                </c:pt>
                <c:pt idx="1">
                  <c:v>7.3567599605730716E-3</c:v>
                </c:pt>
              </c:numCache>
            </c:numRef>
          </c:val>
          <c:extLst>
            <c:ext xmlns:c16="http://schemas.microsoft.com/office/drawing/2014/chart" uri="{C3380CC4-5D6E-409C-BE32-E72D297353CC}">
              <c16:uniqueId val="{00000001-A7BB-4901-8472-BE3BED13E968}"/>
            </c:ext>
          </c:extLst>
        </c:ser>
        <c:ser>
          <c:idx val="2"/>
          <c:order val="2"/>
          <c:tx>
            <c:strRef>
              <c:f>Analysis!$D$58:$D$59</c:f>
              <c:strCache>
                <c:ptCount val="1"/>
                <c:pt idx="0">
                  <c:v>3</c:v>
                </c:pt>
              </c:strCache>
            </c:strRef>
          </c:tx>
          <c:spPr>
            <a:solidFill>
              <a:schemeClr val="accent3"/>
            </a:solidFill>
            <a:ln>
              <a:noFill/>
            </a:ln>
            <a:effectLst/>
          </c:spPr>
          <c:invertIfNegative val="0"/>
          <c:cat>
            <c:strRef>
              <c:f>Analysis!$A$60:$A$62</c:f>
              <c:strCache>
                <c:ptCount val="2"/>
                <c:pt idx="0">
                  <c:v>casual</c:v>
                </c:pt>
                <c:pt idx="1">
                  <c:v>member</c:v>
                </c:pt>
              </c:strCache>
            </c:strRef>
          </c:cat>
          <c:val>
            <c:numRef>
              <c:f>Analysis!$D$60:$D$62</c:f>
              <c:numCache>
                <c:formatCode>h:mm:ss;@</c:formatCode>
                <c:ptCount val="2"/>
                <c:pt idx="0">
                  <c:v>1.4223844978999436E-2</c:v>
                </c:pt>
                <c:pt idx="1">
                  <c:v>7.4217891219272589E-3</c:v>
                </c:pt>
              </c:numCache>
            </c:numRef>
          </c:val>
          <c:extLst>
            <c:ext xmlns:c16="http://schemas.microsoft.com/office/drawing/2014/chart" uri="{C3380CC4-5D6E-409C-BE32-E72D297353CC}">
              <c16:uniqueId val="{00000002-A7BB-4901-8472-BE3BED13E968}"/>
            </c:ext>
          </c:extLst>
        </c:ser>
        <c:ser>
          <c:idx val="3"/>
          <c:order val="3"/>
          <c:tx>
            <c:strRef>
              <c:f>Analysis!$E$58:$E$59</c:f>
              <c:strCache>
                <c:ptCount val="1"/>
                <c:pt idx="0">
                  <c:v>4</c:v>
                </c:pt>
              </c:strCache>
            </c:strRef>
          </c:tx>
          <c:spPr>
            <a:solidFill>
              <a:schemeClr val="accent4"/>
            </a:solidFill>
            <a:ln>
              <a:noFill/>
            </a:ln>
            <a:effectLst/>
          </c:spPr>
          <c:invertIfNegative val="0"/>
          <c:cat>
            <c:strRef>
              <c:f>Analysis!$A$60:$A$62</c:f>
              <c:strCache>
                <c:ptCount val="2"/>
                <c:pt idx="0">
                  <c:v>casual</c:v>
                </c:pt>
                <c:pt idx="1">
                  <c:v>member</c:v>
                </c:pt>
              </c:strCache>
            </c:strRef>
          </c:cat>
          <c:val>
            <c:numRef>
              <c:f>Analysis!$E$60:$E$62</c:f>
              <c:numCache>
                <c:formatCode>h:mm:ss;@</c:formatCode>
                <c:ptCount val="2"/>
                <c:pt idx="0">
                  <c:v>1.2429937946936268E-2</c:v>
                </c:pt>
                <c:pt idx="1">
                  <c:v>7.2259145473316244E-3</c:v>
                </c:pt>
              </c:numCache>
            </c:numRef>
          </c:val>
          <c:extLst>
            <c:ext xmlns:c16="http://schemas.microsoft.com/office/drawing/2014/chart" uri="{C3380CC4-5D6E-409C-BE32-E72D297353CC}">
              <c16:uniqueId val="{00000003-A7BB-4901-8472-BE3BED13E968}"/>
            </c:ext>
          </c:extLst>
        </c:ser>
        <c:ser>
          <c:idx val="4"/>
          <c:order val="4"/>
          <c:tx>
            <c:strRef>
              <c:f>Analysis!$F$58:$F$59</c:f>
              <c:strCache>
                <c:ptCount val="1"/>
                <c:pt idx="0">
                  <c:v>5</c:v>
                </c:pt>
              </c:strCache>
            </c:strRef>
          </c:tx>
          <c:spPr>
            <a:solidFill>
              <a:schemeClr val="accent5"/>
            </a:solidFill>
            <a:ln>
              <a:noFill/>
            </a:ln>
            <a:effectLst/>
          </c:spPr>
          <c:invertIfNegative val="0"/>
          <c:cat>
            <c:strRef>
              <c:f>Analysis!$A$60:$A$62</c:f>
              <c:strCache>
                <c:ptCount val="2"/>
                <c:pt idx="0">
                  <c:v>casual</c:v>
                </c:pt>
                <c:pt idx="1">
                  <c:v>member</c:v>
                </c:pt>
              </c:strCache>
            </c:strRef>
          </c:cat>
          <c:val>
            <c:numRef>
              <c:f>Analysis!$F$60:$F$62</c:f>
              <c:numCache>
                <c:formatCode>h:mm:ss;@</c:formatCode>
                <c:ptCount val="2"/>
                <c:pt idx="0">
                  <c:v>1.516118858891051E-2</c:v>
                </c:pt>
                <c:pt idx="1">
                  <c:v>7.7826898993821128E-3</c:v>
                </c:pt>
              </c:numCache>
            </c:numRef>
          </c:val>
          <c:extLst>
            <c:ext xmlns:c16="http://schemas.microsoft.com/office/drawing/2014/chart" uri="{C3380CC4-5D6E-409C-BE32-E72D297353CC}">
              <c16:uniqueId val="{00000004-A7BB-4901-8472-BE3BED13E968}"/>
            </c:ext>
          </c:extLst>
        </c:ser>
        <c:ser>
          <c:idx val="5"/>
          <c:order val="5"/>
          <c:tx>
            <c:strRef>
              <c:f>Analysis!$G$58:$G$59</c:f>
              <c:strCache>
                <c:ptCount val="1"/>
                <c:pt idx="0">
                  <c:v>6</c:v>
                </c:pt>
              </c:strCache>
            </c:strRef>
          </c:tx>
          <c:spPr>
            <a:solidFill>
              <a:schemeClr val="accent6"/>
            </a:solidFill>
            <a:ln>
              <a:noFill/>
            </a:ln>
            <a:effectLst/>
          </c:spPr>
          <c:invertIfNegative val="0"/>
          <c:cat>
            <c:strRef>
              <c:f>Analysis!$A$60:$A$62</c:f>
              <c:strCache>
                <c:ptCount val="2"/>
                <c:pt idx="0">
                  <c:v>casual</c:v>
                </c:pt>
                <c:pt idx="1">
                  <c:v>member</c:v>
                </c:pt>
              </c:strCache>
            </c:strRef>
          </c:cat>
          <c:val>
            <c:numRef>
              <c:f>Analysis!$G$60:$G$62</c:f>
              <c:numCache>
                <c:formatCode>h:mm:ss;@</c:formatCode>
                <c:ptCount val="2"/>
                <c:pt idx="0">
                  <c:v>1.4053536102868131E-2</c:v>
                </c:pt>
                <c:pt idx="1">
                  <c:v>7.5325102651793777E-3</c:v>
                </c:pt>
              </c:numCache>
            </c:numRef>
          </c:val>
          <c:extLst>
            <c:ext xmlns:c16="http://schemas.microsoft.com/office/drawing/2014/chart" uri="{C3380CC4-5D6E-409C-BE32-E72D297353CC}">
              <c16:uniqueId val="{00000005-A7BB-4901-8472-BE3BED13E968}"/>
            </c:ext>
          </c:extLst>
        </c:ser>
        <c:ser>
          <c:idx val="6"/>
          <c:order val="6"/>
          <c:tx>
            <c:strRef>
              <c:f>Analysis!$H$58:$H$59</c:f>
              <c:strCache>
                <c:ptCount val="1"/>
                <c:pt idx="0">
                  <c:v>7</c:v>
                </c:pt>
              </c:strCache>
            </c:strRef>
          </c:tx>
          <c:spPr>
            <a:solidFill>
              <a:schemeClr val="accent1">
                <a:lumMod val="60000"/>
              </a:schemeClr>
            </a:solidFill>
            <a:ln>
              <a:noFill/>
            </a:ln>
            <a:effectLst/>
          </c:spPr>
          <c:invertIfNegative val="0"/>
          <c:cat>
            <c:strRef>
              <c:f>Analysis!$A$60:$A$62</c:f>
              <c:strCache>
                <c:ptCount val="2"/>
                <c:pt idx="0">
                  <c:v>casual</c:v>
                </c:pt>
                <c:pt idx="1">
                  <c:v>member</c:v>
                </c:pt>
              </c:strCache>
            </c:strRef>
          </c:cat>
          <c:val>
            <c:numRef>
              <c:f>Analysis!$H$60:$H$62</c:f>
              <c:numCache>
                <c:formatCode>h:mm:ss;@</c:formatCode>
                <c:ptCount val="2"/>
                <c:pt idx="0">
                  <c:v>1.9953378750343947E-2</c:v>
                </c:pt>
                <c:pt idx="1">
                  <c:v>9.3036984498092168E-3</c:v>
                </c:pt>
              </c:numCache>
            </c:numRef>
          </c:val>
          <c:extLst>
            <c:ext xmlns:c16="http://schemas.microsoft.com/office/drawing/2014/chart" uri="{C3380CC4-5D6E-409C-BE32-E72D297353CC}">
              <c16:uniqueId val="{00000006-A7BB-4901-8472-BE3BED13E968}"/>
            </c:ext>
          </c:extLst>
        </c:ser>
        <c:dLbls>
          <c:showLegendKey val="0"/>
          <c:showVal val="0"/>
          <c:showCatName val="0"/>
          <c:showSerName val="0"/>
          <c:showPercent val="0"/>
          <c:showBubbleSize val="0"/>
        </c:dLbls>
        <c:gapWidth val="219"/>
        <c:overlap val="-27"/>
        <c:axId val="195260992"/>
        <c:axId val="195257248"/>
      </c:barChart>
      <c:catAx>
        <c:axId val="19526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7248"/>
        <c:crosses val="autoZero"/>
        <c:auto val="1"/>
        <c:lblAlgn val="ctr"/>
        <c:lblOffset val="100"/>
        <c:noMultiLvlLbl val="0"/>
      </c:catAx>
      <c:valAx>
        <c:axId val="19525724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09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[2022-divvy-data-aggregated.xlsx]Analysis!PivotTable39</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Analysis!$B$63:$B$64</c:f>
              <c:strCache>
                <c:ptCount val="1"/>
                <c:pt idx="0">
                  <c:v>1</c:v>
                </c:pt>
              </c:strCache>
            </c:strRef>
          </c:tx>
          <c:spPr>
            <a:solidFill>
              <a:schemeClr val="accent1"/>
            </a:solidFill>
            <a:ln>
              <a:noFill/>
            </a:ln>
            <a:effectLst/>
          </c:spPr>
          <c:invertIfNegative val="0"/>
          <c:cat>
            <c:strRef>
              <c:f>Analysis!$A$65:$A$67</c:f>
              <c:strCache>
                <c:ptCount val="2"/>
                <c:pt idx="0">
                  <c:v>casual</c:v>
                </c:pt>
                <c:pt idx="1">
                  <c:v>member</c:v>
                </c:pt>
              </c:strCache>
            </c:strRef>
          </c:cat>
          <c:val>
            <c:numRef>
              <c:f>Analysis!$B$65:$B$67</c:f>
              <c:numCache>
                <c:formatCode>h:mm:ss;@</c:formatCode>
                <c:ptCount val="2"/>
                <c:pt idx="0">
                  <c:v>1.9911528975333173E-2</c:v>
                </c:pt>
                <c:pt idx="1">
                  <c:v>9.8102985197032061E-3</c:v>
                </c:pt>
              </c:numCache>
            </c:numRef>
          </c:val>
          <c:extLst>
            <c:ext xmlns:c16="http://schemas.microsoft.com/office/drawing/2014/chart" uri="{C3380CC4-5D6E-409C-BE32-E72D297353CC}">
              <c16:uniqueId val="{00000000-6886-40DE-AB54-FFB09F8B8352}"/>
            </c:ext>
          </c:extLst>
        </c:ser>
        <c:ser>
          <c:idx val="1"/>
          <c:order val="1"/>
          <c:tx>
            <c:strRef>
              <c:f>Analysis!$C$63:$C$64</c:f>
              <c:strCache>
                <c:ptCount val="1"/>
                <c:pt idx="0">
                  <c:v>2</c:v>
                </c:pt>
              </c:strCache>
            </c:strRef>
          </c:tx>
          <c:spPr>
            <a:solidFill>
              <a:schemeClr val="accent2"/>
            </a:solidFill>
            <a:ln>
              <a:noFill/>
            </a:ln>
            <a:effectLst/>
          </c:spPr>
          <c:invertIfNegative val="0"/>
          <c:cat>
            <c:strRef>
              <c:f>Analysis!$A$65:$A$67</c:f>
              <c:strCache>
                <c:ptCount val="2"/>
                <c:pt idx="0">
                  <c:v>casual</c:v>
                </c:pt>
                <c:pt idx="1">
                  <c:v>member</c:v>
                </c:pt>
              </c:strCache>
            </c:strRef>
          </c:cat>
          <c:val>
            <c:numRef>
              <c:f>Analysis!$C$65:$C$67</c:f>
              <c:numCache>
                <c:formatCode>h:mm:ss;@</c:formatCode>
                <c:ptCount val="2"/>
                <c:pt idx="0">
                  <c:v>1.9244313832887727E-2</c:v>
                </c:pt>
                <c:pt idx="1">
                  <c:v>9.1229462410635492E-3</c:v>
                </c:pt>
              </c:numCache>
            </c:numRef>
          </c:val>
          <c:extLst>
            <c:ext xmlns:c16="http://schemas.microsoft.com/office/drawing/2014/chart" uri="{C3380CC4-5D6E-409C-BE32-E72D297353CC}">
              <c16:uniqueId val="{00000001-6886-40DE-AB54-FFB09F8B8352}"/>
            </c:ext>
          </c:extLst>
        </c:ser>
        <c:ser>
          <c:idx val="2"/>
          <c:order val="2"/>
          <c:tx>
            <c:strRef>
              <c:f>Analysis!$D$63:$D$64</c:f>
              <c:strCache>
                <c:ptCount val="1"/>
                <c:pt idx="0">
                  <c:v>3</c:v>
                </c:pt>
              </c:strCache>
            </c:strRef>
          </c:tx>
          <c:spPr>
            <a:solidFill>
              <a:schemeClr val="accent3"/>
            </a:solidFill>
            <a:ln>
              <a:noFill/>
            </a:ln>
            <a:effectLst/>
          </c:spPr>
          <c:invertIfNegative val="0"/>
          <c:cat>
            <c:strRef>
              <c:f>Analysis!$A$65:$A$67</c:f>
              <c:strCache>
                <c:ptCount val="2"/>
                <c:pt idx="0">
                  <c:v>casual</c:v>
                </c:pt>
                <c:pt idx="1">
                  <c:v>member</c:v>
                </c:pt>
              </c:strCache>
            </c:strRef>
          </c:cat>
          <c:val>
            <c:numRef>
              <c:f>Analysis!$D$65:$D$67</c:f>
              <c:numCache>
                <c:formatCode>h:mm:ss;@</c:formatCode>
                <c:ptCount val="2"/>
                <c:pt idx="0">
                  <c:v>1.6147838423588967E-2</c:v>
                </c:pt>
                <c:pt idx="1">
                  <c:v>8.6050790558459111E-3</c:v>
                </c:pt>
              </c:numCache>
            </c:numRef>
          </c:val>
          <c:extLst>
            <c:ext xmlns:c16="http://schemas.microsoft.com/office/drawing/2014/chart" uri="{C3380CC4-5D6E-409C-BE32-E72D297353CC}">
              <c16:uniqueId val="{00000002-6886-40DE-AB54-FFB09F8B8352}"/>
            </c:ext>
          </c:extLst>
        </c:ser>
        <c:ser>
          <c:idx val="3"/>
          <c:order val="3"/>
          <c:tx>
            <c:strRef>
              <c:f>Analysis!$E$63:$E$64</c:f>
              <c:strCache>
                <c:ptCount val="1"/>
                <c:pt idx="0">
                  <c:v>4</c:v>
                </c:pt>
              </c:strCache>
            </c:strRef>
          </c:tx>
          <c:spPr>
            <a:solidFill>
              <a:schemeClr val="accent4"/>
            </a:solidFill>
            <a:ln>
              <a:noFill/>
            </a:ln>
            <a:effectLst/>
          </c:spPr>
          <c:invertIfNegative val="0"/>
          <c:cat>
            <c:strRef>
              <c:f>Analysis!$A$65:$A$67</c:f>
              <c:strCache>
                <c:ptCount val="2"/>
                <c:pt idx="0">
                  <c:v>casual</c:v>
                </c:pt>
                <c:pt idx="1">
                  <c:v>member</c:v>
                </c:pt>
              </c:strCache>
            </c:strRef>
          </c:cat>
          <c:val>
            <c:numRef>
              <c:f>Analysis!$E$65:$E$67</c:f>
              <c:numCache>
                <c:formatCode>h:mm:ss;@</c:formatCode>
                <c:ptCount val="2"/>
                <c:pt idx="0">
                  <c:v>1.5044045541427594E-2</c:v>
                </c:pt>
                <c:pt idx="1">
                  <c:v>8.401196310175843E-3</c:v>
                </c:pt>
              </c:numCache>
            </c:numRef>
          </c:val>
          <c:extLst>
            <c:ext xmlns:c16="http://schemas.microsoft.com/office/drawing/2014/chart" uri="{C3380CC4-5D6E-409C-BE32-E72D297353CC}">
              <c16:uniqueId val="{00000003-6886-40DE-AB54-FFB09F8B8352}"/>
            </c:ext>
          </c:extLst>
        </c:ser>
        <c:ser>
          <c:idx val="4"/>
          <c:order val="4"/>
          <c:tx>
            <c:strRef>
              <c:f>Analysis!$F$63:$F$64</c:f>
              <c:strCache>
                <c:ptCount val="1"/>
                <c:pt idx="0">
                  <c:v>5</c:v>
                </c:pt>
              </c:strCache>
            </c:strRef>
          </c:tx>
          <c:spPr>
            <a:solidFill>
              <a:schemeClr val="accent5"/>
            </a:solidFill>
            <a:ln>
              <a:noFill/>
            </a:ln>
            <a:effectLst/>
          </c:spPr>
          <c:invertIfNegative val="0"/>
          <c:cat>
            <c:strRef>
              <c:f>Analysis!$A$65:$A$67</c:f>
              <c:strCache>
                <c:ptCount val="2"/>
                <c:pt idx="0">
                  <c:v>casual</c:v>
                </c:pt>
                <c:pt idx="1">
                  <c:v>member</c:v>
                </c:pt>
              </c:strCache>
            </c:strRef>
          </c:cat>
          <c:val>
            <c:numRef>
              <c:f>Analysis!$F$65:$F$67</c:f>
              <c:numCache>
                <c:formatCode>h:mm:ss;@</c:formatCode>
                <c:ptCount val="2"/>
                <c:pt idx="0">
                  <c:v>1.6430506901404213E-2</c:v>
                </c:pt>
                <c:pt idx="1">
                  <c:v>8.9068148922396874E-3</c:v>
                </c:pt>
              </c:numCache>
            </c:numRef>
          </c:val>
          <c:extLst>
            <c:ext xmlns:c16="http://schemas.microsoft.com/office/drawing/2014/chart" uri="{C3380CC4-5D6E-409C-BE32-E72D297353CC}">
              <c16:uniqueId val="{00000004-6886-40DE-AB54-FFB09F8B8352}"/>
            </c:ext>
          </c:extLst>
        </c:ser>
        <c:ser>
          <c:idx val="5"/>
          <c:order val="5"/>
          <c:tx>
            <c:strRef>
              <c:f>Analysis!$G$63:$G$64</c:f>
              <c:strCache>
                <c:ptCount val="1"/>
                <c:pt idx="0">
                  <c:v>6</c:v>
                </c:pt>
              </c:strCache>
            </c:strRef>
          </c:tx>
          <c:spPr>
            <a:solidFill>
              <a:schemeClr val="accent6"/>
            </a:solidFill>
            <a:ln>
              <a:noFill/>
            </a:ln>
            <a:effectLst/>
          </c:spPr>
          <c:invertIfNegative val="0"/>
          <c:cat>
            <c:strRef>
              <c:f>Analysis!$A$65:$A$67</c:f>
              <c:strCache>
                <c:ptCount val="2"/>
                <c:pt idx="0">
                  <c:v>casual</c:v>
                </c:pt>
                <c:pt idx="1">
                  <c:v>member</c:v>
                </c:pt>
              </c:strCache>
            </c:strRef>
          </c:cat>
          <c:val>
            <c:numRef>
              <c:f>Analysis!$G$65:$G$67</c:f>
              <c:numCache>
                <c:formatCode>h:mm:ss;@</c:formatCode>
                <c:ptCount val="2"/>
                <c:pt idx="0">
                  <c:v>1.6125875433408279E-2</c:v>
                </c:pt>
                <c:pt idx="1">
                  <c:v>8.6189894692612502E-3</c:v>
                </c:pt>
              </c:numCache>
            </c:numRef>
          </c:val>
          <c:extLst>
            <c:ext xmlns:c16="http://schemas.microsoft.com/office/drawing/2014/chart" uri="{C3380CC4-5D6E-409C-BE32-E72D297353CC}">
              <c16:uniqueId val="{00000005-6886-40DE-AB54-FFB09F8B8352}"/>
            </c:ext>
          </c:extLst>
        </c:ser>
        <c:ser>
          <c:idx val="6"/>
          <c:order val="6"/>
          <c:tx>
            <c:strRef>
              <c:f>Analysis!$H$63:$H$64</c:f>
              <c:strCache>
                <c:ptCount val="1"/>
                <c:pt idx="0">
                  <c:v>7</c:v>
                </c:pt>
              </c:strCache>
            </c:strRef>
          </c:tx>
          <c:spPr>
            <a:solidFill>
              <a:schemeClr val="accent1">
                <a:lumMod val="60000"/>
              </a:schemeClr>
            </a:solidFill>
            <a:ln>
              <a:noFill/>
            </a:ln>
            <a:effectLst/>
          </c:spPr>
          <c:invertIfNegative val="0"/>
          <c:cat>
            <c:strRef>
              <c:f>Analysis!$A$65:$A$67</c:f>
              <c:strCache>
                <c:ptCount val="2"/>
                <c:pt idx="0">
                  <c:v>casual</c:v>
                </c:pt>
                <c:pt idx="1">
                  <c:v>member</c:v>
                </c:pt>
              </c:strCache>
            </c:strRef>
          </c:cat>
          <c:val>
            <c:numRef>
              <c:f>Analysis!$H$65:$H$67</c:f>
              <c:numCache>
                <c:formatCode>h:mm:ss;@</c:formatCode>
                <c:ptCount val="2"/>
                <c:pt idx="0">
                  <c:v>1.9442342257119039E-2</c:v>
                </c:pt>
                <c:pt idx="1">
                  <c:v>1.0080055191317586E-2</c:v>
                </c:pt>
              </c:numCache>
            </c:numRef>
          </c:val>
          <c:extLst>
            <c:ext xmlns:c16="http://schemas.microsoft.com/office/drawing/2014/chart" uri="{C3380CC4-5D6E-409C-BE32-E72D297353CC}">
              <c16:uniqueId val="{00000006-6886-40DE-AB54-FFB09F8B8352}"/>
            </c:ext>
          </c:extLst>
        </c:ser>
        <c:dLbls>
          <c:showLegendKey val="0"/>
          <c:showVal val="0"/>
          <c:showCatName val="0"/>
          <c:showSerName val="0"/>
          <c:showPercent val="0"/>
          <c:showBubbleSize val="0"/>
        </c:dLbls>
        <c:gapWidth val="219"/>
        <c:overlap val="-27"/>
        <c:axId val="1746297984"/>
        <c:axId val="1746296736"/>
      </c:barChart>
      <c:catAx>
        <c:axId val="174629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296736"/>
        <c:crosses val="autoZero"/>
        <c:auto val="1"/>
        <c:lblAlgn val="ctr"/>
        <c:lblOffset val="100"/>
        <c:noMultiLvlLbl val="0"/>
      </c:catAx>
      <c:valAx>
        <c:axId val="1746296736"/>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297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[2022-divvy-data-aggregated.xlsx]Analysis!PivotTable40</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June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Analysis!$B$68:$B$69</c:f>
              <c:strCache>
                <c:ptCount val="1"/>
                <c:pt idx="0">
                  <c:v>1</c:v>
                </c:pt>
              </c:strCache>
            </c:strRef>
          </c:tx>
          <c:spPr>
            <a:solidFill>
              <a:schemeClr val="accent1"/>
            </a:solidFill>
            <a:ln>
              <a:noFill/>
            </a:ln>
            <a:effectLst/>
          </c:spPr>
          <c:invertIfNegative val="0"/>
          <c:cat>
            <c:strRef>
              <c:f>Analysis!$A$70:$A$72</c:f>
              <c:strCache>
                <c:ptCount val="2"/>
                <c:pt idx="0">
                  <c:v>casual</c:v>
                </c:pt>
                <c:pt idx="1">
                  <c:v>member</c:v>
                </c:pt>
              </c:strCache>
            </c:strRef>
          </c:cat>
          <c:val>
            <c:numRef>
              <c:f>Analysis!$B$70:$B$72</c:f>
              <c:numCache>
                <c:formatCode>h:mm:ss;@</c:formatCode>
                <c:ptCount val="2"/>
                <c:pt idx="0">
                  <c:v>1.8990821450445099E-2</c:v>
                </c:pt>
                <c:pt idx="1">
                  <c:v>1.0746337400748969E-2</c:v>
                </c:pt>
              </c:numCache>
            </c:numRef>
          </c:val>
          <c:extLst>
            <c:ext xmlns:c16="http://schemas.microsoft.com/office/drawing/2014/chart" uri="{C3380CC4-5D6E-409C-BE32-E72D297353CC}">
              <c16:uniqueId val="{00000000-8B35-44F1-BA76-4C721F0F1AA9}"/>
            </c:ext>
          </c:extLst>
        </c:ser>
        <c:ser>
          <c:idx val="1"/>
          <c:order val="1"/>
          <c:tx>
            <c:strRef>
              <c:f>Analysis!$C$68:$C$69</c:f>
              <c:strCache>
                <c:ptCount val="1"/>
                <c:pt idx="0">
                  <c:v>2</c:v>
                </c:pt>
              </c:strCache>
            </c:strRef>
          </c:tx>
          <c:spPr>
            <a:solidFill>
              <a:schemeClr val="accent2"/>
            </a:solidFill>
            <a:ln>
              <a:noFill/>
            </a:ln>
            <a:effectLst/>
          </c:spPr>
          <c:invertIfNegative val="0"/>
          <c:cat>
            <c:strRef>
              <c:f>Analysis!$A$70:$A$72</c:f>
              <c:strCache>
                <c:ptCount val="2"/>
                <c:pt idx="0">
                  <c:v>casual</c:v>
                </c:pt>
                <c:pt idx="1">
                  <c:v>member</c:v>
                </c:pt>
              </c:strCache>
            </c:strRef>
          </c:cat>
          <c:val>
            <c:numRef>
              <c:f>Analysis!$C$70:$C$72</c:f>
              <c:numCache>
                <c:formatCode>h:mm:ss;@</c:formatCode>
                <c:ptCount val="2"/>
                <c:pt idx="0">
                  <c:v>1.6862041916257817E-2</c:v>
                </c:pt>
                <c:pt idx="1">
                  <c:v>8.955603997919722E-3</c:v>
                </c:pt>
              </c:numCache>
            </c:numRef>
          </c:val>
          <c:extLst>
            <c:ext xmlns:c16="http://schemas.microsoft.com/office/drawing/2014/chart" uri="{C3380CC4-5D6E-409C-BE32-E72D297353CC}">
              <c16:uniqueId val="{00000001-8B35-44F1-BA76-4C721F0F1AA9}"/>
            </c:ext>
          </c:extLst>
        </c:ser>
        <c:ser>
          <c:idx val="2"/>
          <c:order val="2"/>
          <c:tx>
            <c:strRef>
              <c:f>Analysis!$D$68:$D$69</c:f>
              <c:strCache>
                <c:ptCount val="1"/>
                <c:pt idx="0">
                  <c:v>3</c:v>
                </c:pt>
              </c:strCache>
            </c:strRef>
          </c:tx>
          <c:spPr>
            <a:solidFill>
              <a:schemeClr val="accent3"/>
            </a:solidFill>
            <a:ln>
              <a:noFill/>
            </a:ln>
            <a:effectLst/>
          </c:spPr>
          <c:invertIfNegative val="0"/>
          <c:cat>
            <c:strRef>
              <c:f>Analysis!$A$70:$A$72</c:f>
              <c:strCache>
                <c:ptCount val="2"/>
                <c:pt idx="0">
                  <c:v>casual</c:v>
                </c:pt>
                <c:pt idx="1">
                  <c:v>member</c:v>
                </c:pt>
              </c:strCache>
            </c:strRef>
          </c:cat>
          <c:val>
            <c:numRef>
              <c:f>Analysis!$D$70:$D$72</c:f>
              <c:numCache>
                <c:formatCode>h:mm:ss;@</c:formatCode>
                <c:ptCount val="2"/>
                <c:pt idx="0">
                  <c:v>1.5575598718840528E-2</c:v>
                </c:pt>
                <c:pt idx="1">
                  <c:v>9.1482086056446938E-3</c:v>
                </c:pt>
              </c:numCache>
            </c:numRef>
          </c:val>
          <c:extLst>
            <c:ext xmlns:c16="http://schemas.microsoft.com/office/drawing/2014/chart" uri="{C3380CC4-5D6E-409C-BE32-E72D297353CC}">
              <c16:uniqueId val="{00000002-8B35-44F1-BA76-4C721F0F1AA9}"/>
            </c:ext>
          </c:extLst>
        </c:ser>
        <c:ser>
          <c:idx val="3"/>
          <c:order val="3"/>
          <c:tx>
            <c:strRef>
              <c:f>Analysis!$E$68:$E$69</c:f>
              <c:strCache>
                <c:ptCount val="1"/>
                <c:pt idx="0">
                  <c:v>4</c:v>
                </c:pt>
              </c:strCache>
            </c:strRef>
          </c:tx>
          <c:spPr>
            <a:solidFill>
              <a:schemeClr val="accent4"/>
            </a:solidFill>
            <a:ln>
              <a:noFill/>
            </a:ln>
            <a:effectLst/>
          </c:spPr>
          <c:invertIfNegative val="0"/>
          <c:cat>
            <c:strRef>
              <c:f>Analysis!$A$70:$A$72</c:f>
              <c:strCache>
                <c:ptCount val="2"/>
                <c:pt idx="0">
                  <c:v>casual</c:v>
                </c:pt>
                <c:pt idx="1">
                  <c:v>member</c:v>
                </c:pt>
              </c:strCache>
            </c:strRef>
          </c:cat>
          <c:val>
            <c:numRef>
              <c:f>Analysis!$E$70:$E$72</c:f>
              <c:numCache>
                <c:formatCode>h:mm:ss;@</c:formatCode>
                <c:ptCount val="2"/>
                <c:pt idx="0">
                  <c:v>1.4543736494880558E-2</c:v>
                </c:pt>
                <c:pt idx="1">
                  <c:v>8.8701986359224824E-3</c:v>
                </c:pt>
              </c:numCache>
            </c:numRef>
          </c:val>
          <c:extLst>
            <c:ext xmlns:c16="http://schemas.microsoft.com/office/drawing/2014/chart" uri="{C3380CC4-5D6E-409C-BE32-E72D297353CC}">
              <c16:uniqueId val="{00000003-8B35-44F1-BA76-4C721F0F1AA9}"/>
            </c:ext>
          </c:extLst>
        </c:ser>
        <c:ser>
          <c:idx val="4"/>
          <c:order val="4"/>
          <c:tx>
            <c:strRef>
              <c:f>Analysis!$F$68:$F$69</c:f>
              <c:strCache>
                <c:ptCount val="1"/>
                <c:pt idx="0">
                  <c:v>5</c:v>
                </c:pt>
              </c:strCache>
            </c:strRef>
          </c:tx>
          <c:spPr>
            <a:solidFill>
              <a:schemeClr val="accent5"/>
            </a:solidFill>
            <a:ln>
              <a:noFill/>
            </a:ln>
            <a:effectLst/>
          </c:spPr>
          <c:invertIfNegative val="0"/>
          <c:cat>
            <c:strRef>
              <c:f>Analysis!$A$70:$A$72</c:f>
              <c:strCache>
                <c:ptCount val="2"/>
                <c:pt idx="0">
                  <c:v>casual</c:v>
                </c:pt>
                <c:pt idx="1">
                  <c:v>member</c:v>
                </c:pt>
              </c:strCache>
            </c:strRef>
          </c:cat>
          <c:val>
            <c:numRef>
              <c:f>Analysis!$F$70:$F$72</c:f>
              <c:numCache>
                <c:formatCode>h:mm:ss;@</c:formatCode>
                <c:ptCount val="2"/>
                <c:pt idx="0">
                  <c:v>1.5431739433731842E-2</c:v>
                </c:pt>
                <c:pt idx="1">
                  <c:v>9.2313964474678156E-3</c:v>
                </c:pt>
              </c:numCache>
            </c:numRef>
          </c:val>
          <c:extLst>
            <c:ext xmlns:c16="http://schemas.microsoft.com/office/drawing/2014/chart" uri="{C3380CC4-5D6E-409C-BE32-E72D297353CC}">
              <c16:uniqueId val="{00000004-8B35-44F1-BA76-4C721F0F1AA9}"/>
            </c:ext>
          </c:extLst>
        </c:ser>
        <c:ser>
          <c:idx val="5"/>
          <c:order val="5"/>
          <c:tx>
            <c:strRef>
              <c:f>Analysis!$G$68:$G$69</c:f>
              <c:strCache>
                <c:ptCount val="1"/>
                <c:pt idx="0">
                  <c:v>6</c:v>
                </c:pt>
              </c:strCache>
            </c:strRef>
          </c:tx>
          <c:spPr>
            <a:solidFill>
              <a:schemeClr val="accent6"/>
            </a:solidFill>
            <a:ln>
              <a:noFill/>
            </a:ln>
            <a:effectLst/>
          </c:spPr>
          <c:invertIfNegative val="0"/>
          <c:cat>
            <c:strRef>
              <c:f>Analysis!$A$70:$A$72</c:f>
              <c:strCache>
                <c:ptCount val="2"/>
                <c:pt idx="0">
                  <c:v>casual</c:v>
                </c:pt>
                <c:pt idx="1">
                  <c:v>member</c:v>
                </c:pt>
              </c:strCache>
            </c:strRef>
          </c:cat>
          <c:val>
            <c:numRef>
              <c:f>Analysis!$G$70:$G$72</c:f>
              <c:numCache>
                <c:formatCode>h:mm:ss;@</c:formatCode>
                <c:ptCount val="2"/>
                <c:pt idx="0">
                  <c:v>1.6276747074453767E-2</c:v>
                </c:pt>
                <c:pt idx="1">
                  <c:v>9.4464046187423458E-3</c:v>
                </c:pt>
              </c:numCache>
            </c:numRef>
          </c:val>
          <c:extLst>
            <c:ext xmlns:c16="http://schemas.microsoft.com/office/drawing/2014/chart" uri="{C3380CC4-5D6E-409C-BE32-E72D297353CC}">
              <c16:uniqueId val="{00000005-8B35-44F1-BA76-4C721F0F1AA9}"/>
            </c:ext>
          </c:extLst>
        </c:ser>
        <c:ser>
          <c:idx val="6"/>
          <c:order val="6"/>
          <c:tx>
            <c:strRef>
              <c:f>Analysis!$H$68:$H$69</c:f>
              <c:strCache>
                <c:ptCount val="1"/>
                <c:pt idx="0">
                  <c:v>7</c:v>
                </c:pt>
              </c:strCache>
            </c:strRef>
          </c:tx>
          <c:spPr>
            <a:solidFill>
              <a:schemeClr val="accent1">
                <a:lumMod val="60000"/>
              </a:schemeClr>
            </a:solidFill>
            <a:ln>
              <a:noFill/>
            </a:ln>
            <a:effectLst/>
          </c:spPr>
          <c:invertIfNegative val="0"/>
          <c:cat>
            <c:strRef>
              <c:f>Analysis!$A$70:$A$72</c:f>
              <c:strCache>
                <c:ptCount val="2"/>
                <c:pt idx="0">
                  <c:v>casual</c:v>
                </c:pt>
                <c:pt idx="1">
                  <c:v>member</c:v>
                </c:pt>
              </c:strCache>
            </c:strRef>
          </c:cat>
          <c:val>
            <c:numRef>
              <c:f>Analysis!$H$70:$H$72</c:f>
              <c:numCache>
                <c:formatCode>h:mm:ss;@</c:formatCode>
                <c:ptCount val="2"/>
                <c:pt idx="0">
                  <c:v>1.7605148038407764E-2</c:v>
                </c:pt>
                <c:pt idx="1">
                  <c:v>1.0354284890194411E-2</c:v>
                </c:pt>
              </c:numCache>
            </c:numRef>
          </c:val>
          <c:extLst>
            <c:ext xmlns:c16="http://schemas.microsoft.com/office/drawing/2014/chart" uri="{C3380CC4-5D6E-409C-BE32-E72D297353CC}">
              <c16:uniqueId val="{00000006-8B35-44F1-BA76-4C721F0F1AA9}"/>
            </c:ext>
          </c:extLst>
        </c:ser>
        <c:dLbls>
          <c:showLegendKey val="0"/>
          <c:showVal val="0"/>
          <c:showCatName val="0"/>
          <c:showSerName val="0"/>
          <c:showPercent val="0"/>
          <c:showBubbleSize val="0"/>
        </c:dLbls>
        <c:gapWidth val="219"/>
        <c:overlap val="-27"/>
        <c:axId val="1840280224"/>
        <c:axId val="1840281056"/>
      </c:barChart>
      <c:catAx>
        <c:axId val="184028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281056"/>
        <c:crosses val="autoZero"/>
        <c:auto val="1"/>
        <c:lblAlgn val="ctr"/>
        <c:lblOffset val="100"/>
        <c:noMultiLvlLbl val="0"/>
      </c:catAx>
      <c:valAx>
        <c:axId val="1840281056"/>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280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[2022-divvy-data-aggregated.xlsx]Analysis!PivotTable41</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July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Analysis!$B$73:$B$74</c:f>
              <c:strCache>
                <c:ptCount val="1"/>
                <c:pt idx="0">
                  <c:v>1</c:v>
                </c:pt>
              </c:strCache>
            </c:strRef>
          </c:tx>
          <c:spPr>
            <a:solidFill>
              <a:schemeClr val="accent1"/>
            </a:solidFill>
            <a:ln>
              <a:noFill/>
            </a:ln>
            <a:effectLst/>
          </c:spPr>
          <c:invertIfNegative val="0"/>
          <c:cat>
            <c:strRef>
              <c:f>Analysis!$A$75:$A$77</c:f>
              <c:strCache>
                <c:ptCount val="2"/>
                <c:pt idx="0">
                  <c:v>casual</c:v>
                </c:pt>
                <c:pt idx="1">
                  <c:v>member</c:v>
                </c:pt>
              </c:strCache>
            </c:strRef>
          </c:cat>
          <c:val>
            <c:numRef>
              <c:f>Analysis!$B$75:$B$77</c:f>
              <c:numCache>
                <c:formatCode>h:mm:ss;@</c:formatCode>
                <c:ptCount val="2"/>
                <c:pt idx="0">
                  <c:v>1.8465028490935842E-2</c:v>
                </c:pt>
                <c:pt idx="1">
                  <c:v>1.0266317908585669E-2</c:v>
                </c:pt>
              </c:numCache>
            </c:numRef>
          </c:val>
          <c:extLst>
            <c:ext xmlns:c16="http://schemas.microsoft.com/office/drawing/2014/chart" uri="{C3380CC4-5D6E-409C-BE32-E72D297353CC}">
              <c16:uniqueId val="{00000000-1E04-4B7F-B766-B693D099C549}"/>
            </c:ext>
          </c:extLst>
        </c:ser>
        <c:ser>
          <c:idx val="1"/>
          <c:order val="1"/>
          <c:tx>
            <c:strRef>
              <c:f>Analysis!$C$73:$C$74</c:f>
              <c:strCache>
                <c:ptCount val="1"/>
                <c:pt idx="0">
                  <c:v>2</c:v>
                </c:pt>
              </c:strCache>
            </c:strRef>
          </c:tx>
          <c:spPr>
            <a:solidFill>
              <a:schemeClr val="accent2"/>
            </a:solidFill>
            <a:ln>
              <a:noFill/>
            </a:ln>
            <a:effectLst/>
          </c:spPr>
          <c:invertIfNegative val="0"/>
          <c:cat>
            <c:strRef>
              <c:f>Analysis!$A$75:$A$77</c:f>
              <c:strCache>
                <c:ptCount val="2"/>
                <c:pt idx="0">
                  <c:v>casual</c:v>
                </c:pt>
                <c:pt idx="1">
                  <c:v>member</c:v>
                </c:pt>
              </c:strCache>
            </c:strRef>
          </c:cat>
          <c:val>
            <c:numRef>
              <c:f>Analysis!$C$75:$C$77</c:f>
              <c:numCache>
                <c:formatCode>h:mm:ss;@</c:formatCode>
                <c:ptCount val="2"/>
                <c:pt idx="0">
                  <c:v>1.7165622417805917E-2</c:v>
                </c:pt>
                <c:pt idx="1">
                  <c:v>9.1724618299342427E-3</c:v>
                </c:pt>
              </c:numCache>
            </c:numRef>
          </c:val>
          <c:extLst>
            <c:ext xmlns:c16="http://schemas.microsoft.com/office/drawing/2014/chart" uri="{C3380CC4-5D6E-409C-BE32-E72D297353CC}">
              <c16:uniqueId val="{00000001-1E04-4B7F-B766-B693D099C549}"/>
            </c:ext>
          </c:extLst>
        </c:ser>
        <c:ser>
          <c:idx val="2"/>
          <c:order val="2"/>
          <c:tx>
            <c:strRef>
              <c:f>Analysis!$D$73:$D$74</c:f>
              <c:strCache>
                <c:ptCount val="1"/>
                <c:pt idx="0">
                  <c:v>3</c:v>
                </c:pt>
              </c:strCache>
            </c:strRef>
          </c:tx>
          <c:spPr>
            <a:solidFill>
              <a:schemeClr val="accent3"/>
            </a:solidFill>
            <a:ln>
              <a:noFill/>
            </a:ln>
            <a:effectLst/>
          </c:spPr>
          <c:invertIfNegative val="0"/>
          <c:cat>
            <c:strRef>
              <c:f>Analysis!$A$75:$A$77</c:f>
              <c:strCache>
                <c:ptCount val="2"/>
                <c:pt idx="0">
                  <c:v>casual</c:v>
                </c:pt>
                <c:pt idx="1">
                  <c:v>member</c:v>
                </c:pt>
              </c:strCache>
            </c:strRef>
          </c:cat>
          <c:val>
            <c:numRef>
              <c:f>Analysis!$D$75:$D$77</c:f>
              <c:numCache>
                <c:formatCode>h:mm:ss;@</c:formatCode>
                <c:ptCount val="2"/>
                <c:pt idx="0">
                  <c:v>1.4650385221643298E-2</c:v>
                </c:pt>
                <c:pt idx="1">
                  <c:v>8.7579682429299484E-3</c:v>
                </c:pt>
              </c:numCache>
            </c:numRef>
          </c:val>
          <c:extLst>
            <c:ext xmlns:c16="http://schemas.microsoft.com/office/drawing/2014/chart" uri="{C3380CC4-5D6E-409C-BE32-E72D297353CC}">
              <c16:uniqueId val="{00000002-1E04-4B7F-B766-B693D099C549}"/>
            </c:ext>
          </c:extLst>
        </c:ser>
        <c:ser>
          <c:idx val="3"/>
          <c:order val="3"/>
          <c:tx>
            <c:strRef>
              <c:f>Analysis!$E$73:$E$74</c:f>
              <c:strCache>
                <c:ptCount val="1"/>
                <c:pt idx="0">
                  <c:v>4</c:v>
                </c:pt>
              </c:strCache>
            </c:strRef>
          </c:tx>
          <c:spPr>
            <a:solidFill>
              <a:schemeClr val="accent4"/>
            </a:solidFill>
            <a:ln>
              <a:noFill/>
            </a:ln>
            <a:effectLst/>
          </c:spPr>
          <c:invertIfNegative val="0"/>
          <c:cat>
            <c:strRef>
              <c:f>Analysis!$A$75:$A$77</c:f>
              <c:strCache>
                <c:ptCount val="2"/>
                <c:pt idx="0">
                  <c:v>casual</c:v>
                </c:pt>
                <c:pt idx="1">
                  <c:v>member</c:v>
                </c:pt>
              </c:strCache>
            </c:strRef>
          </c:cat>
          <c:val>
            <c:numRef>
              <c:f>Analysis!$E$75:$E$77</c:f>
              <c:numCache>
                <c:formatCode>h:mm:ss;@</c:formatCode>
                <c:ptCount val="2"/>
                <c:pt idx="0">
                  <c:v>1.4075991831972062E-2</c:v>
                </c:pt>
                <c:pt idx="1">
                  <c:v>8.7816333301646947E-3</c:v>
                </c:pt>
              </c:numCache>
            </c:numRef>
          </c:val>
          <c:extLst>
            <c:ext xmlns:c16="http://schemas.microsoft.com/office/drawing/2014/chart" uri="{C3380CC4-5D6E-409C-BE32-E72D297353CC}">
              <c16:uniqueId val="{00000003-1E04-4B7F-B766-B693D099C549}"/>
            </c:ext>
          </c:extLst>
        </c:ser>
        <c:ser>
          <c:idx val="4"/>
          <c:order val="4"/>
          <c:tx>
            <c:strRef>
              <c:f>Analysis!$F$73:$F$74</c:f>
              <c:strCache>
                <c:ptCount val="1"/>
                <c:pt idx="0">
                  <c:v>5</c:v>
                </c:pt>
              </c:strCache>
            </c:strRef>
          </c:tx>
          <c:spPr>
            <a:solidFill>
              <a:schemeClr val="accent5"/>
            </a:solidFill>
            <a:ln>
              <a:noFill/>
            </a:ln>
            <a:effectLst/>
          </c:spPr>
          <c:invertIfNegative val="0"/>
          <c:cat>
            <c:strRef>
              <c:f>Analysis!$A$75:$A$77</c:f>
              <c:strCache>
                <c:ptCount val="2"/>
                <c:pt idx="0">
                  <c:v>casual</c:v>
                </c:pt>
                <c:pt idx="1">
                  <c:v>member</c:v>
                </c:pt>
              </c:strCache>
            </c:strRef>
          </c:cat>
          <c:val>
            <c:numRef>
              <c:f>Analysis!$F$75:$F$77</c:f>
              <c:numCache>
                <c:formatCode>h:mm:ss;@</c:formatCode>
                <c:ptCount val="2"/>
                <c:pt idx="0">
                  <c:v>1.397729095613744E-2</c:v>
                </c:pt>
                <c:pt idx="1">
                  <c:v>8.8600686779494869E-3</c:v>
                </c:pt>
              </c:numCache>
            </c:numRef>
          </c:val>
          <c:extLst>
            <c:ext xmlns:c16="http://schemas.microsoft.com/office/drawing/2014/chart" uri="{C3380CC4-5D6E-409C-BE32-E72D297353CC}">
              <c16:uniqueId val="{00000004-1E04-4B7F-B766-B693D099C549}"/>
            </c:ext>
          </c:extLst>
        </c:ser>
        <c:ser>
          <c:idx val="5"/>
          <c:order val="5"/>
          <c:tx>
            <c:strRef>
              <c:f>Analysis!$G$73:$G$74</c:f>
              <c:strCache>
                <c:ptCount val="1"/>
                <c:pt idx="0">
                  <c:v>6</c:v>
                </c:pt>
              </c:strCache>
            </c:strRef>
          </c:tx>
          <c:spPr>
            <a:solidFill>
              <a:schemeClr val="accent6"/>
            </a:solidFill>
            <a:ln>
              <a:noFill/>
            </a:ln>
            <a:effectLst/>
          </c:spPr>
          <c:invertIfNegative val="0"/>
          <c:cat>
            <c:strRef>
              <c:f>Analysis!$A$75:$A$77</c:f>
              <c:strCache>
                <c:ptCount val="2"/>
                <c:pt idx="0">
                  <c:v>casual</c:v>
                </c:pt>
                <c:pt idx="1">
                  <c:v>member</c:v>
                </c:pt>
              </c:strCache>
            </c:strRef>
          </c:cat>
          <c:val>
            <c:numRef>
              <c:f>Analysis!$G$75:$G$77</c:f>
              <c:numCache>
                <c:formatCode>h:mm:ss;@</c:formatCode>
                <c:ptCount val="2"/>
                <c:pt idx="0">
                  <c:v>1.4749324531596907E-2</c:v>
                </c:pt>
                <c:pt idx="1">
                  <c:v>8.8310806669947301E-3</c:v>
                </c:pt>
              </c:numCache>
            </c:numRef>
          </c:val>
          <c:extLst>
            <c:ext xmlns:c16="http://schemas.microsoft.com/office/drawing/2014/chart" uri="{C3380CC4-5D6E-409C-BE32-E72D297353CC}">
              <c16:uniqueId val="{00000005-1E04-4B7F-B766-B693D099C549}"/>
            </c:ext>
          </c:extLst>
        </c:ser>
        <c:ser>
          <c:idx val="6"/>
          <c:order val="6"/>
          <c:tx>
            <c:strRef>
              <c:f>Analysis!$H$73:$H$74</c:f>
              <c:strCache>
                <c:ptCount val="1"/>
                <c:pt idx="0">
                  <c:v>7</c:v>
                </c:pt>
              </c:strCache>
            </c:strRef>
          </c:tx>
          <c:spPr>
            <a:solidFill>
              <a:schemeClr val="accent1">
                <a:lumMod val="60000"/>
              </a:schemeClr>
            </a:solidFill>
            <a:ln>
              <a:noFill/>
            </a:ln>
            <a:effectLst/>
          </c:spPr>
          <c:invertIfNegative val="0"/>
          <c:cat>
            <c:strRef>
              <c:f>Analysis!$A$75:$A$77</c:f>
              <c:strCache>
                <c:ptCount val="2"/>
                <c:pt idx="0">
                  <c:v>casual</c:v>
                </c:pt>
                <c:pt idx="1">
                  <c:v>member</c:v>
                </c:pt>
              </c:strCache>
            </c:strRef>
          </c:cat>
          <c:val>
            <c:numRef>
              <c:f>Analysis!$H$75:$H$77</c:f>
              <c:numCache>
                <c:formatCode>h:mm:ss;@</c:formatCode>
                <c:ptCount val="2"/>
                <c:pt idx="0">
                  <c:v>1.8189894057658359E-2</c:v>
                </c:pt>
                <c:pt idx="1">
                  <c:v>1.0449993788348943E-2</c:v>
                </c:pt>
              </c:numCache>
            </c:numRef>
          </c:val>
          <c:extLst>
            <c:ext xmlns:c16="http://schemas.microsoft.com/office/drawing/2014/chart" uri="{C3380CC4-5D6E-409C-BE32-E72D297353CC}">
              <c16:uniqueId val="{00000006-1E04-4B7F-B766-B693D099C549}"/>
            </c:ext>
          </c:extLst>
        </c:ser>
        <c:dLbls>
          <c:showLegendKey val="0"/>
          <c:showVal val="0"/>
          <c:showCatName val="0"/>
          <c:showSerName val="0"/>
          <c:showPercent val="0"/>
          <c:showBubbleSize val="0"/>
        </c:dLbls>
        <c:gapWidth val="219"/>
        <c:overlap val="-27"/>
        <c:axId val="185092848"/>
        <c:axId val="185093264"/>
      </c:barChart>
      <c:catAx>
        <c:axId val="18509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93264"/>
        <c:crosses val="autoZero"/>
        <c:auto val="1"/>
        <c:lblAlgn val="ctr"/>
        <c:lblOffset val="100"/>
        <c:noMultiLvlLbl val="0"/>
      </c:catAx>
      <c:valAx>
        <c:axId val="18509326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92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a:t>Questions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a:t>findings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a:t>answers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Questions</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findings</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answers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Annual members generally had shorter hours of cycle usages than the casuals. Also, their fluctuation based on the day of the week and for each month was considerably smaller than casuals. Casuals tend to ride way more during the summer and weekends.</a:t>
            </a:r>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180974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membership costs $10 monthly, which is $120 annually. However, a single ride costs $1 to begin and $0.16 additional cost for every minute. Casual riders ride bikes longer than 20 minutes on average for every ride. It is a bit shorter for winter and longer for summer but on average it is longer than 20 minutes. This way it is worthy buying an annual membership if they ride it more than two times each month, since it will cost them $12.6 without the membership where it is $10 with a membership. </a:t>
            </a:r>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268824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Divvy must advertise the fact that many casual riders can save their money through annual membership. The data says that many casuals can save their money through membership if they ride longer than 15 minutes, and more than two times every month, or longer than 25 minutes and ride more than once. Many casuals fit into this categories and not know that they can save money through membership so the company must be advertising through digital medias.</a:t>
            </a:r>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1095076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chart" Target="../charts/chart17.xml"/><Relationship Id="rId4" Type="http://schemas.openxmlformats.org/officeDocument/2006/relationships/chart" Target="../charts/chart16.xml"/></Relationships>
</file>

<file path=ppt/slides/_rels/slide1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2022 Divvy bicycle usage data analysis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A0AC3-F5F3-F69E-D466-D772E44C5CB9}"/>
              </a:ext>
            </a:extLst>
          </p:cNvPr>
          <p:cNvSpPr>
            <a:spLocks noGrp="1"/>
          </p:cNvSpPr>
          <p:nvPr>
            <p:ph type="ctrTitle"/>
          </p:nvPr>
        </p:nvSpPr>
        <p:spPr>
          <a:xfrm>
            <a:off x="3838793" y="2897956"/>
            <a:ext cx="4502903" cy="1062088"/>
          </a:xfrm>
        </p:spPr>
        <p:txBody>
          <a:bodyPr>
            <a:normAutofit/>
          </a:bodyPr>
          <a:lstStyle/>
          <a:p>
            <a:r>
              <a:rPr lang="en-US" sz="6600" dirty="0"/>
              <a:t>Answers</a:t>
            </a:r>
          </a:p>
        </p:txBody>
      </p:sp>
    </p:spTree>
    <p:extLst>
      <p:ext uri="{BB962C8B-B14F-4D97-AF65-F5344CB8AC3E}">
        <p14:creationId xmlns:p14="http://schemas.microsoft.com/office/powerpoint/2010/main" val="411351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186655" y="2302588"/>
            <a:ext cx="4309844" cy="1938992"/>
          </a:xfrm>
          <a:prstGeom prst="rect">
            <a:avLst/>
          </a:prstGeom>
          <a:noFill/>
        </p:spPr>
        <p:txBody>
          <a:bodyPr wrap="square">
            <a:spAutoFit/>
          </a:bodyPr>
          <a:lstStyle/>
          <a:p>
            <a:pPr marL="457200" indent="-457200">
              <a:buFont typeface="+mj-lt"/>
              <a:buAutoNum type="arabicPeriod"/>
            </a:pPr>
            <a:r>
              <a:rPr lang="en-US" sz="3000" dirty="0"/>
              <a:t>How do annual members and casual riders use </a:t>
            </a:r>
            <a:r>
              <a:rPr lang="en-US" sz="3000" dirty="0" err="1"/>
              <a:t>Cyclistic</a:t>
            </a:r>
            <a:r>
              <a:rPr lang="en-US" sz="3000" dirty="0"/>
              <a:t> bikes differently?</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extLst>
              <p:ext uri="{D42A27DB-BD31-4B8C-83A1-F6EECF244321}">
                <p14:modId xmlns:p14="http://schemas.microsoft.com/office/powerpoint/2010/main" val="1925572709"/>
              </p:ext>
            </p:extLst>
          </p:nvPr>
        </p:nvGraphicFramePr>
        <p:xfrm>
          <a:off x="5701004" y="139959"/>
          <a:ext cx="6410132" cy="40028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1DA769D-1C27-4F0B-58B8-564C02C482C4}"/>
              </a:ext>
            </a:extLst>
          </p:cNvPr>
          <p:cNvGraphicFramePr>
            <a:graphicFrameLocks/>
          </p:cNvGraphicFramePr>
          <p:nvPr>
            <p:extLst>
              <p:ext uri="{D42A27DB-BD31-4B8C-83A1-F6EECF244321}">
                <p14:modId xmlns:p14="http://schemas.microsoft.com/office/powerpoint/2010/main" val="1836555103"/>
              </p:ext>
            </p:extLst>
          </p:nvPr>
        </p:nvGraphicFramePr>
        <p:xfrm>
          <a:off x="8780016" y="4249277"/>
          <a:ext cx="3411984" cy="25935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8EE5E6A1-35F8-053F-1EEA-6F72641AFA4A}"/>
              </a:ext>
            </a:extLst>
          </p:cNvPr>
          <p:cNvGraphicFramePr>
            <a:graphicFrameLocks/>
          </p:cNvGraphicFramePr>
          <p:nvPr>
            <p:extLst>
              <p:ext uri="{D42A27DB-BD31-4B8C-83A1-F6EECF244321}">
                <p14:modId xmlns:p14="http://schemas.microsoft.com/office/powerpoint/2010/main" val="3104262181"/>
              </p:ext>
            </p:extLst>
          </p:nvPr>
        </p:nvGraphicFramePr>
        <p:xfrm>
          <a:off x="5531283" y="4196034"/>
          <a:ext cx="3248733" cy="27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5299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435228" y="2690336"/>
            <a:ext cx="4616165" cy="1477328"/>
          </a:xfrm>
          <a:prstGeom prst="rect">
            <a:avLst/>
          </a:prstGeom>
          <a:noFill/>
        </p:spPr>
        <p:txBody>
          <a:bodyPr wrap="square">
            <a:spAutoFit/>
          </a:bodyPr>
          <a:lstStyle/>
          <a:p>
            <a:pPr marL="742950" indent="-742950">
              <a:buFont typeface="+mj-lt"/>
              <a:buAutoNum type="arabicPeriod" startAt="2"/>
            </a:pPr>
            <a:r>
              <a:rPr lang="en-US" sz="3000" dirty="0"/>
              <a:t>Why would casual riders buy </a:t>
            </a:r>
            <a:r>
              <a:rPr lang="en-US" sz="3000" dirty="0" err="1"/>
              <a:t>Cyclistic</a:t>
            </a:r>
            <a:r>
              <a:rPr lang="en-US" sz="3000" dirty="0"/>
              <a:t> annual memberships?</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extLst>
              <p:ext uri="{D42A27DB-BD31-4B8C-83A1-F6EECF244321}">
                <p14:modId xmlns:p14="http://schemas.microsoft.com/office/powerpoint/2010/main" val="3663967327"/>
              </p:ext>
            </p:extLst>
          </p:nvPr>
        </p:nvGraphicFramePr>
        <p:xfrm>
          <a:off x="5701004" y="139959"/>
          <a:ext cx="6283850" cy="393489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4425E66-ECCE-CC95-B71B-D244DB90154D}"/>
              </a:ext>
            </a:extLst>
          </p:cNvPr>
          <p:cNvPicPr>
            <a:picLocks noChangeAspect="1"/>
          </p:cNvPicPr>
          <p:nvPr/>
        </p:nvPicPr>
        <p:blipFill>
          <a:blip r:embed="rId4"/>
          <a:stretch>
            <a:fillRect/>
          </a:stretch>
        </p:blipFill>
        <p:spPr>
          <a:xfrm>
            <a:off x="6038355" y="4074850"/>
            <a:ext cx="5946499" cy="2666535"/>
          </a:xfrm>
          <a:prstGeom prst="rect">
            <a:avLst/>
          </a:prstGeom>
        </p:spPr>
      </p:pic>
    </p:spTree>
    <p:extLst>
      <p:ext uri="{BB962C8B-B14F-4D97-AF65-F5344CB8AC3E}">
        <p14:creationId xmlns:p14="http://schemas.microsoft.com/office/powerpoint/2010/main" val="110492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207146" y="2459504"/>
            <a:ext cx="5042294" cy="1938992"/>
          </a:xfrm>
          <a:prstGeom prst="rect">
            <a:avLst/>
          </a:prstGeom>
          <a:noFill/>
        </p:spPr>
        <p:txBody>
          <a:bodyPr wrap="square">
            <a:spAutoFit/>
          </a:bodyPr>
          <a:lstStyle/>
          <a:p>
            <a:pPr marL="514350" indent="-514350">
              <a:buFont typeface="+mj-lt"/>
              <a:buAutoNum type="arabicPeriod" startAt="3"/>
            </a:pPr>
            <a:r>
              <a:rPr lang="en-US" sz="3000" dirty="0"/>
              <a:t>How can </a:t>
            </a:r>
            <a:r>
              <a:rPr lang="en-US" sz="3000" dirty="0" err="1"/>
              <a:t>Cyclistic</a:t>
            </a:r>
            <a:r>
              <a:rPr lang="en-US" sz="3000" dirty="0"/>
              <a:t> use digital media to influence casual riders to become members?</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nvGraphicFramePr>
        <p:xfrm>
          <a:off x="5701004" y="139959"/>
          <a:ext cx="6283850" cy="393489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4425E66-ECCE-CC95-B71B-D244DB90154D}"/>
              </a:ext>
            </a:extLst>
          </p:cNvPr>
          <p:cNvPicPr>
            <a:picLocks noChangeAspect="1"/>
          </p:cNvPicPr>
          <p:nvPr/>
        </p:nvPicPr>
        <p:blipFill>
          <a:blip r:embed="rId4"/>
          <a:stretch>
            <a:fillRect/>
          </a:stretch>
        </p:blipFill>
        <p:spPr>
          <a:xfrm>
            <a:off x="6038355" y="4074850"/>
            <a:ext cx="5946499" cy="2666535"/>
          </a:xfrm>
          <a:prstGeom prst="rect">
            <a:avLst/>
          </a:prstGeom>
        </p:spPr>
      </p:pic>
    </p:spTree>
    <p:extLst>
      <p:ext uri="{BB962C8B-B14F-4D97-AF65-F5344CB8AC3E}">
        <p14:creationId xmlns:p14="http://schemas.microsoft.com/office/powerpoint/2010/main" val="69802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55431054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EAF99B-2B53-9A9A-E932-27073745E587}"/>
              </a:ext>
            </a:extLst>
          </p:cNvPr>
          <p:cNvSpPr>
            <a:spLocks noGrp="1"/>
          </p:cNvSpPr>
          <p:nvPr>
            <p:ph type="title"/>
          </p:nvPr>
        </p:nvSpPr>
        <p:spPr>
          <a:xfrm>
            <a:off x="411062" y="2619655"/>
            <a:ext cx="4630723" cy="1307542"/>
          </a:xfrm>
        </p:spPr>
        <p:txBody>
          <a:bodyPr/>
          <a:lstStyle/>
          <a:p>
            <a:r>
              <a:rPr lang="en-US" dirty="0"/>
              <a:t>Business related Questions</a:t>
            </a:r>
          </a:p>
        </p:txBody>
      </p:sp>
      <p:sp>
        <p:nvSpPr>
          <p:cNvPr id="7" name="Content Placeholder 6">
            <a:extLst>
              <a:ext uri="{FF2B5EF4-FFF2-40B4-BE49-F238E27FC236}">
                <a16:creationId xmlns:a16="http://schemas.microsoft.com/office/drawing/2014/main" id="{2AB75194-94F8-AFA3-A9E9-3EF0BAE8066B}"/>
              </a:ext>
            </a:extLst>
          </p:cNvPr>
          <p:cNvSpPr>
            <a:spLocks noGrp="1"/>
          </p:cNvSpPr>
          <p:nvPr>
            <p:ph idx="1"/>
          </p:nvPr>
        </p:nvSpPr>
        <p:spPr>
          <a:xfrm>
            <a:off x="6096000" y="2005640"/>
            <a:ext cx="5212080" cy="2535571"/>
          </a:xfrm>
        </p:spPr>
        <p:txBody>
          <a:bodyPr/>
          <a:lstStyle/>
          <a:p>
            <a:pPr marL="457200" indent="-457200">
              <a:buFont typeface="+mj-lt"/>
              <a:buAutoNum type="arabicPeriod"/>
            </a:pPr>
            <a:r>
              <a:rPr lang="en-US" dirty="0"/>
              <a:t>How do annual members and casual riders use </a:t>
            </a:r>
            <a:r>
              <a:rPr lang="en-US" dirty="0" err="1"/>
              <a:t>Cyclistic</a:t>
            </a:r>
            <a:r>
              <a:rPr lang="en-US" dirty="0"/>
              <a:t> bikes differently?</a:t>
            </a:r>
          </a:p>
          <a:p>
            <a:pPr marL="457200" indent="-457200">
              <a:buFont typeface="+mj-lt"/>
              <a:buAutoNum type="arabicPeriod"/>
            </a:pPr>
            <a:r>
              <a:rPr lang="en-US" dirty="0"/>
              <a:t>Why would casual riders buy </a:t>
            </a:r>
            <a:r>
              <a:rPr lang="en-US" dirty="0" err="1"/>
              <a:t>Cyclistic</a:t>
            </a:r>
            <a:r>
              <a:rPr lang="en-US" dirty="0"/>
              <a:t> annual memberships?</a:t>
            </a:r>
          </a:p>
          <a:p>
            <a:pPr marL="457200" indent="-457200">
              <a:buFont typeface="+mj-lt"/>
              <a:buAutoNum type="arabicPeriod"/>
            </a:pPr>
            <a:r>
              <a:rPr lang="en-US" dirty="0"/>
              <a:t>How can </a:t>
            </a:r>
            <a:r>
              <a:rPr lang="en-US" dirty="0" err="1"/>
              <a:t>Cyclistic</a:t>
            </a:r>
            <a:r>
              <a:rPr lang="en-US" dirty="0"/>
              <a:t> use digital media to influence casual riders to become members?</a:t>
            </a:r>
          </a:p>
        </p:txBody>
      </p:sp>
    </p:spTree>
    <p:extLst>
      <p:ext uri="{BB962C8B-B14F-4D97-AF65-F5344CB8AC3E}">
        <p14:creationId xmlns:p14="http://schemas.microsoft.com/office/powerpoint/2010/main" val="157950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147B-BD87-842D-F7A2-22E7C8672E08}"/>
              </a:ext>
            </a:extLst>
          </p:cNvPr>
          <p:cNvSpPr>
            <a:spLocks noGrp="1"/>
          </p:cNvSpPr>
          <p:nvPr>
            <p:ph type="title"/>
          </p:nvPr>
        </p:nvSpPr>
        <p:spPr/>
        <p:txBody>
          <a:bodyPr/>
          <a:lstStyle/>
          <a:p>
            <a:r>
              <a:rPr lang="en-US" dirty="0"/>
              <a:t>Information regarding the data</a:t>
            </a:r>
          </a:p>
        </p:txBody>
      </p:sp>
      <p:sp>
        <p:nvSpPr>
          <p:cNvPr id="3" name="Content Placeholder 2">
            <a:extLst>
              <a:ext uri="{FF2B5EF4-FFF2-40B4-BE49-F238E27FC236}">
                <a16:creationId xmlns:a16="http://schemas.microsoft.com/office/drawing/2014/main" id="{D8C7806B-AD95-3466-32AF-3F436A55DED5}"/>
              </a:ext>
            </a:extLst>
          </p:cNvPr>
          <p:cNvSpPr>
            <a:spLocks noGrp="1"/>
          </p:cNvSpPr>
          <p:nvPr>
            <p:ph idx="1"/>
          </p:nvPr>
        </p:nvSpPr>
        <p:spPr/>
        <p:txBody>
          <a:bodyPr/>
          <a:lstStyle/>
          <a:p>
            <a:r>
              <a:rPr lang="en-US" dirty="0"/>
              <a:t>Data is from official trip data of Divvy bike in 2022</a:t>
            </a:r>
          </a:p>
          <a:p>
            <a:r>
              <a:rPr lang="en-US" dirty="0"/>
              <a:t>Calculated ride length for each ride by subtracting start time from the end time</a:t>
            </a:r>
          </a:p>
          <a:p>
            <a:r>
              <a:rPr lang="en-US" dirty="0"/>
              <a:t>Information about member status for each ride was also available</a:t>
            </a:r>
          </a:p>
          <a:p>
            <a:r>
              <a:rPr lang="en-US" dirty="0"/>
              <a:t>Assigned the date of the week to each ride where Sunday = 1 to Saturday = 7.</a:t>
            </a:r>
          </a:p>
        </p:txBody>
      </p:sp>
    </p:spTree>
    <p:extLst>
      <p:ext uri="{BB962C8B-B14F-4D97-AF65-F5344CB8AC3E}">
        <p14:creationId xmlns:p14="http://schemas.microsoft.com/office/powerpoint/2010/main" val="135807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 name="Title 3">
            <a:extLst>
              <a:ext uri="{FF2B5EF4-FFF2-40B4-BE49-F238E27FC236}">
                <a16:creationId xmlns:a16="http://schemas.microsoft.com/office/drawing/2014/main" id="{E3BA0AC3-F5F3-F69E-D466-D772E44C5CB9}"/>
              </a:ext>
            </a:extLst>
          </p:cNvPr>
          <p:cNvSpPr>
            <a:spLocks noGrp="1"/>
          </p:cNvSpPr>
          <p:nvPr>
            <p:ph type="ctrTitle"/>
          </p:nvPr>
        </p:nvSpPr>
        <p:spPr>
          <a:xfrm>
            <a:off x="3838793" y="2897956"/>
            <a:ext cx="4502903" cy="1062088"/>
          </a:xfrm>
        </p:spPr>
        <p:txBody>
          <a:bodyPr>
            <a:normAutofit/>
          </a:bodyPr>
          <a:lstStyle/>
          <a:p>
            <a:r>
              <a:rPr lang="en-US" sz="6600" dirty="0"/>
              <a:t>Findings</a:t>
            </a:r>
          </a:p>
        </p:txBody>
      </p:sp>
    </p:spTree>
    <p:extLst>
      <p:ext uri="{BB962C8B-B14F-4D97-AF65-F5344CB8AC3E}">
        <p14:creationId xmlns:p14="http://schemas.microsoft.com/office/powerpoint/2010/main" val="375335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7A2073-6C35-DB3F-277D-F7BE738542AF}"/>
              </a:ext>
            </a:extLst>
          </p:cNvPr>
          <p:cNvGraphicFramePr>
            <a:graphicFrameLocks/>
          </p:cNvGraphicFramePr>
          <p:nvPr>
            <p:extLst>
              <p:ext uri="{D42A27DB-BD31-4B8C-83A1-F6EECF244321}">
                <p14:modId xmlns:p14="http://schemas.microsoft.com/office/powerpoint/2010/main" val="2716038403"/>
              </p:ext>
            </p:extLst>
          </p:nvPr>
        </p:nvGraphicFramePr>
        <p:xfrm>
          <a:off x="930339" y="379800"/>
          <a:ext cx="10944000" cy="609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500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8DD4F91-CAE8-BEB8-1A98-FF06240B1621}"/>
              </a:ext>
            </a:extLst>
          </p:cNvPr>
          <p:cNvGraphicFramePr>
            <a:graphicFrameLocks/>
          </p:cNvGraphicFramePr>
          <p:nvPr>
            <p:extLst>
              <p:ext uri="{D42A27DB-BD31-4B8C-83A1-F6EECF244321}">
                <p14:modId xmlns:p14="http://schemas.microsoft.com/office/powerpoint/2010/main" val="2073765505"/>
              </p:ext>
            </p:extLst>
          </p:nvPr>
        </p:nvGraphicFramePr>
        <p:xfrm>
          <a:off x="905070" y="380440"/>
          <a:ext cx="10944807" cy="63469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71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60B25EA-35E0-C0AD-09E3-5B93E46C1C73}"/>
              </a:ext>
            </a:extLst>
          </p:cNvPr>
          <p:cNvGraphicFramePr>
            <a:graphicFrameLocks/>
          </p:cNvGraphicFramePr>
          <p:nvPr>
            <p:extLst>
              <p:ext uri="{D42A27DB-BD31-4B8C-83A1-F6EECF244321}">
                <p14:modId xmlns:p14="http://schemas.microsoft.com/office/powerpoint/2010/main" val="652544868"/>
              </p:ext>
            </p:extLst>
          </p:nvPr>
        </p:nvGraphicFramePr>
        <p:xfrm>
          <a:off x="797039" y="858320"/>
          <a:ext cx="3600000" cy="27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BC0DB100-BE2F-E3DC-6104-E35F09560E07}"/>
              </a:ext>
            </a:extLst>
          </p:cNvPr>
          <p:cNvGraphicFramePr>
            <a:graphicFrameLocks/>
          </p:cNvGraphicFramePr>
          <p:nvPr>
            <p:extLst>
              <p:ext uri="{D42A27DB-BD31-4B8C-83A1-F6EECF244321}">
                <p14:modId xmlns:p14="http://schemas.microsoft.com/office/powerpoint/2010/main" val="1244766668"/>
              </p:ext>
            </p:extLst>
          </p:nvPr>
        </p:nvGraphicFramePr>
        <p:xfrm>
          <a:off x="4397039" y="858320"/>
          <a:ext cx="3600000" cy="27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3963BEE7-A56A-6AC8-25AF-DB247264840B}"/>
              </a:ext>
            </a:extLst>
          </p:cNvPr>
          <p:cNvGraphicFramePr>
            <a:graphicFrameLocks/>
          </p:cNvGraphicFramePr>
          <p:nvPr>
            <p:extLst>
              <p:ext uri="{D42A27DB-BD31-4B8C-83A1-F6EECF244321}">
                <p14:modId xmlns:p14="http://schemas.microsoft.com/office/powerpoint/2010/main" val="3491286429"/>
              </p:ext>
            </p:extLst>
          </p:nvPr>
        </p:nvGraphicFramePr>
        <p:xfrm>
          <a:off x="7997039" y="858320"/>
          <a:ext cx="36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0B739A37-DB51-CA1A-A1E2-A30D32E99F80}"/>
              </a:ext>
            </a:extLst>
          </p:cNvPr>
          <p:cNvGraphicFramePr>
            <a:graphicFrameLocks/>
          </p:cNvGraphicFramePr>
          <p:nvPr>
            <p:extLst>
              <p:ext uri="{D42A27DB-BD31-4B8C-83A1-F6EECF244321}">
                <p14:modId xmlns:p14="http://schemas.microsoft.com/office/powerpoint/2010/main" val="2855785066"/>
              </p:ext>
            </p:extLst>
          </p:nvPr>
        </p:nvGraphicFramePr>
        <p:xfrm>
          <a:off x="797039" y="3558320"/>
          <a:ext cx="3600000" cy="27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BD453D53-E00B-7FF7-8205-5D78ABD59ECC}"/>
              </a:ext>
            </a:extLst>
          </p:cNvPr>
          <p:cNvGraphicFramePr>
            <a:graphicFrameLocks/>
          </p:cNvGraphicFramePr>
          <p:nvPr>
            <p:extLst>
              <p:ext uri="{D42A27DB-BD31-4B8C-83A1-F6EECF244321}">
                <p14:modId xmlns:p14="http://schemas.microsoft.com/office/powerpoint/2010/main" val="1800775677"/>
              </p:ext>
            </p:extLst>
          </p:nvPr>
        </p:nvGraphicFramePr>
        <p:xfrm>
          <a:off x="4397039" y="3558320"/>
          <a:ext cx="3600000" cy="27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060E25DA-3CEB-8606-3094-6256AA8CB261}"/>
              </a:ext>
            </a:extLst>
          </p:cNvPr>
          <p:cNvGraphicFramePr>
            <a:graphicFrameLocks/>
          </p:cNvGraphicFramePr>
          <p:nvPr>
            <p:extLst>
              <p:ext uri="{D42A27DB-BD31-4B8C-83A1-F6EECF244321}">
                <p14:modId xmlns:p14="http://schemas.microsoft.com/office/powerpoint/2010/main" val="1876581213"/>
              </p:ext>
            </p:extLst>
          </p:nvPr>
        </p:nvGraphicFramePr>
        <p:xfrm>
          <a:off x="7997039" y="3558320"/>
          <a:ext cx="3600000" cy="2700000"/>
        </p:xfrm>
        <a:graphic>
          <a:graphicData uri="http://schemas.openxmlformats.org/drawingml/2006/chart">
            <c:chart xmlns:c="http://schemas.openxmlformats.org/drawingml/2006/chart" xmlns:r="http://schemas.openxmlformats.org/officeDocument/2006/relationships" r:id="rId7"/>
          </a:graphicData>
        </a:graphic>
      </p:graphicFrame>
      <p:sp>
        <p:nvSpPr>
          <p:cNvPr id="16" name="Title 1">
            <a:extLst>
              <a:ext uri="{FF2B5EF4-FFF2-40B4-BE49-F238E27FC236}">
                <a16:creationId xmlns:a16="http://schemas.microsoft.com/office/drawing/2014/main" id="{0FAAB190-1188-D442-DAC4-B4651EBC1FD8}"/>
              </a:ext>
            </a:extLst>
          </p:cNvPr>
          <p:cNvSpPr>
            <a:spLocks noGrp="1"/>
          </p:cNvSpPr>
          <p:nvPr>
            <p:ph type="title"/>
          </p:nvPr>
        </p:nvSpPr>
        <p:spPr>
          <a:xfrm>
            <a:off x="1396439" y="115370"/>
            <a:ext cx="9601200" cy="742950"/>
          </a:xfrm>
        </p:spPr>
        <p:txBody>
          <a:bodyPr>
            <a:normAutofit/>
          </a:bodyPr>
          <a:lstStyle/>
          <a:p>
            <a:pPr algn="ctr"/>
            <a:r>
              <a:rPr lang="en-US" sz="3600" dirty="0"/>
              <a:t>Average ride length for the day of the week</a:t>
            </a:r>
          </a:p>
        </p:txBody>
      </p:sp>
    </p:spTree>
    <p:extLst>
      <p:ext uri="{BB962C8B-B14F-4D97-AF65-F5344CB8AC3E}">
        <p14:creationId xmlns:p14="http://schemas.microsoft.com/office/powerpoint/2010/main" val="373689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9737EC8F-C0E0-905F-F50F-95C5494743EF}"/>
              </a:ext>
            </a:extLst>
          </p:cNvPr>
          <p:cNvGraphicFramePr>
            <a:graphicFrameLocks/>
          </p:cNvGraphicFramePr>
          <p:nvPr>
            <p:extLst>
              <p:ext uri="{D42A27DB-BD31-4B8C-83A1-F6EECF244321}">
                <p14:modId xmlns:p14="http://schemas.microsoft.com/office/powerpoint/2010/main" val="2787334503"/>
              </p:ext>
            </p:extLst>
          </p:nvPr>
        </p:nvGraphicFramePr>
        <p:xfrm>
          <a:off x="797039" y="858320"/>
          <a:ext cx="3600000" cy="27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8520BFEB-C750-BB08-15D3-AC8EB5DD29C5}"/>
              </a:ext>
            </a:extLst>
          </p:cNvPr>
          <p:cNvGraphicFramePr>
            <a:graphicFrameLocks/>
          </p:cNvGraphicFramePr>
          <p:nvPr>
            <p:extLst>
              <p:ext uri="{D42A27DB-BD31-4B8C-83A1-F6EECF244321}">
                <p14:modId xmlns:p14="http://schemas.microsoft.com/office/powerpoint/2010/main" val="3531852180"/>
              </p:ext>
            </p:extLst>
          </p:nvPr>
        </p:nvGraphicFramePr>
        <p:xfrm>
          <a:off x="4397039" y="858320"/>
          <a:ext cx="3600000" cy="27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1D076790-0E0E-42B2-4EA4-3052EEE0B005}"/>
              </a:ext>
            </a:extLst>
          </p:cNvPr>
          <p:cNvGraphicFramePr>
            <a:graphicFrameLocks/>
          </p:cNvGraphicFramePr>
          <p:nvPr>
            <p:extLst>
              <p:ext uri="{D42A27DB-BD31-4B8C-83A1-F6EECF244321}">
                <p14:modId xmlns:p14="http://schemas.microsoft.com/office/powerpoint/2010/main" val="1634743930"/>
              </p:ext>
            </p:extLst>
          </p:nvPr>
        </p:nvGraphicFramePr>
        <p:xfrm>
          <a:off x="7997039" y="858320"/>
          <a:ext cx="36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27C365BB-4643-0E09-ED04-D49EED7400FA}"/>
              </a:ext>
            </a:extLst>
          </p:cNvPr>
          <p:cNvGraphicFramePr>
            <a:graphicFrameLocks/>
          </p:cNvGraphicFramePr>
          <p:nvPr>
            <p:extLst>
              <p:ext uri="{D42A27DB-BD31-4B8C-83A1-F6EECF244321}">
                <p14:modId xmlns:p14="http://schemas.microsoft.com/office/powerpoint/2010/main" val="961794254"/>
              </p:ext>
            </p:extLst>
          </p:nvPr>
        </p:nvGraphicFramePr>
        <p:xfrm>
          <a:off x="797039" y="3558320"/>
          <a:ext cx="3600000" cy="27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AAF2C14D-5104-FF02-34BD-3159534202D3}"/>
              </a:ext>
            </a:extLst>
          </p:cNvPr>
          <p:cNvGraphicFramePr>
            <a:graphicFrameLocks/>
          </p:cNvGraphicFramePr>
          <p:nvPr>
            <p:extLst>
              <p:ext uri="{D42A27DB-BD31-4B8C-83A1-F6EECF244321}">
                <p14:modId xmlns:p14="http://schemas.microsoft.com/office/powerpoint/2010/main" val="978891373"/>
              </p:ext>
            </p:extLst>
          </p:nvPr>
        </p:nvGraphicFramePr>
        <p:xfrm>
          <a:off x="4397039" y="3558320"/>
          <a:ext cx="3600000" cy="27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hart 22">
            <a:extLst>
              <a:ext uri="{FF2B5EF4-FFF2-40B4-BE49-F238E27FC236}">
                <a16:creationId xmlns:a16="http://schemas.microsoft.com/office/drawing/2014/main" id="{9E50FB52-FA93-DF36-32C0-DC83E3B48830}"/>
              </a:ext>
            </a:extLst>
          </p:cNvPr>
          <p:cNvGraphicFramePr>
            <a:graphicFrameLocks/>
          </p:cNvGraphicFramePr>
          <p:nvPr>
            <p:extLst>
              <p:ext uri="{D42A27DB-BD31-4B8C-83A1-F6EECF244321}">
                <p14:modId xmlns:p14="http://schemas.microsoft.com/office/powerpoint/2010/main" val="2727493513"/>
              </p:ext>
            </p:extLst>
          </p:nvPr>
        </p:nvGraphicFramePr>
        <p:xfrm>
          <a:off x="7997039" y="3558320"/>
          <a:ext cx="3600000" cy="2700000"/>
        </p:xfrm>
        <a:graphic>
          <a:graphicData uri="http://schemas.openxmlformats.org/drawingml/2006/chart">
            <c:chart xmlns:c="http://schemas.openxmlformats.org/drawingml/2006/chart" xmlns:r="http://schemas.openxmlformats.org/officeDocument/2006/relationships" r:id="rId7"/>
          </a:graphicData>
        </a:graphic>
      </p:graphicFrame>
      <p:sp>
        <p:nvSpPr>
          <p:cNvPr id="27" name="Title 1">
            <a:extLst>
              <a:ext uri="{FF2B5EF4-FFF2-40B4-BE49-F238E27FC236}">
                <a16:creationId xmlns:a16="http://schemas.microsoft.com/office/drawing/2014/main" id="{DEC64CCD-9118-29C6-1E01-9D48F14495AE}"/>
              </a:ext>
            </a:extLst>
          </p:cNvPr>
          <p:cNvSpPr>
            <a:spLocks noGrp="1"/>
          </p:cNvSpPr>
          <p:nvPr>
            <p:ph type="title"/>
          </p:nvPr>
        </p:nvSpPr>
        <p:spPr>
          <a:xfrm>
            <a:off x="1396439" y="115370"/>
            <a:ext cx="10444108" cy="742950"/>
          </a:xfrm>
        </p:spPr>
        <p:txBody>
          <a:bodyPr>
            <a:normAutofit/>
          </a:bodyPr>
          <a:lstStyle/>
          <a:p>
            <a:pPr algn="ctr"/>
            <a:r>
              <a:rPr lang="en-US" sz="3600" dirty="0"/>
              <a:t>Average ride length for the day of the week(cont.)</a:t>
            </a:r>
          </a:p>
        </p:txBody>
      </p:sp>
    </p:spTree>
    <p:extLst>
      <p:ext uri="{BB962C8B-B14F-4D97-AF65-F5344CB8AC3E}">
        <p14:creationId xmlns:p14="http://schemas.microsoft.com/office/powerpoint/2010/main" val="222403840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173</TotalTime>
  <Words>452</Words>
  <Application>Microsoft Office PowerPoint</Application>
  <PresentationFormat>Widescreen</PresentationFormat>
  <Paragraphs>47</Paragraphs>
  <Slides>13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Franklin Gothic Book</vt:lpstr>
      <vt:lpstr>Crop</vt:lpstr>
      <vt:lpstr>2022 Divvy bicycle usage data analysis</vt:lpstr>
      <vt:lpstr>PowerPoint Presentation</vt:lpstr>
      <vt:lpstr>Business related Questions</vt:lpstr>
      <vt:lpstr>Information regarding the data</vt:lpstr>
      <vt:lpstr>Findings</vt:lpstr>
      <vt:lpstr>PowerPoint Presentation</vt:lpstr>
      <vt:lpstr>PowerPoint Presentation</vt:lpstr>
      <vt:lpstr>Average ride length for the day of the week</vt:lpstr>
      <vt:lpstr>Average ride length for the day of the week(cont.)</vt:lpstr>
      <vt:lpstr>Answers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Divvy bicycle usage data analysis</dc:title>
  <dc:creator>Yeonwoo Jo</dc:creator>
  <cp:lastModifiedBy>Yeonwoo Jo</cp:lastModifiedBy>
  <cp:revision>4</cp:revision>
  <dcterms:created xsi:type="dcterms:W3CDTF">2023-01-12T22:56:11Z</dcterms:created>
  <dcterms:modified xsi:type="dcterms:W3CDTF">2023-01-13T07:20:24Z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